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54" r:id="rId1"/>
    <p:sldMasterId id="2147491754" r:id="rId2"/>
    <p:sldMasterId id="2147500121" r:id="rId3"/>
    <p:sldMasterId id="2147500536" r:id="rId4"/>
    <p:sldMasterId id="2147504943" r:id="rId5"/>
    <p:sldMasterId id="2147505152" r:id="rId6"/>
  </p:sldMasterIdLst>
  <p:notesMasterIdLst>
    <p:notesMasterId r:id="rId20"/>
  </p:notesMasterIdLst>
  <p:sldIdLst>
    <p:sldId id="271" r:id="rId7"/>
    <p:sldId id="272" r:id="rId8"/>
    <p:sldId id="391" r:id="rId9"/>
    <p:sldId id="376" r:id="rId10"/>
    <p:sldId id="359" r:id="rId11"/>
    <p:sldId id="390" r:id="rId12"/>
    <p:sldId id="369" r:id="rId13"/>
    <p:sldId id="399" r:id="rId14"/>
    <p:sldId id="346" r:id="rId15"/>
    <p:sldId id="403" r:id="rId16"/>
    <p:sldId id="404" r:id="rId17"/>
    <p:sldId id="378" r:id="rId18"/>
    <p:sldId id="405" r:id="rId19"/>
  </p:sldIdLst>
  <p:sldSz cx="9144000" cy="6858000" type="screen4x3"/>
  <p:notesSz cx="6797675" cy="9872663"/>
  <p:defaultTex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уценко" initials="" lastIdx="1" clrIdx="0"/>
  <p:cmAuthor id="2" name="Неизвестный пользователь1" initials="Неизвестный пользователь1"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64F1"/>
    <a:srgbClr val="CCD3DE"/>
    <a:srgbClr val="8597B1"/>
    <a:srgbClr val="637A9B"/>
    <a:srgbClr val="FBA3F5"/>
    <a:srgbClr val="FE2B0E"/>
    <a:srgbClr val="4612AE"/>
    <a:srgbClr val="7167F5"/>
    <a:srgbClr val="FF0000"/>
    <a:srgbClr val="FA82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FD4443E-F989-4FC4-A0C8-D5A2AF1F390B}" styleName="Темный стиль 1 - акцент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1111" autoAdjust="0"/>
  </p:normalViewPr>
  <p:slideViewPr>
    <p:cSldViewPr>
      <p:cViewPr>
        <p:scale>
          <a:sx n="100" d="100"/>
          <a:sy n="100" d="100"/>
        </p:scale>
        <p:origin x="1812" y="324"/>
      </p:cViewPr>
      <p:guideLst>
        <p:guide orient="horz" pos="2160"/>
        <p:guide pos="2880"/>
      </p:guideLst>
    </p:cSldViewPr>
  </p:slideViewPr>
  <p:outlineViewPr>
    <p:cViewPr>
      <p:scale>
        <a:sx n="33" d="100"/>
        <a:sy n="33" d="100"/>
      </p:scale>
      <p:origin x="0" y="546"/>
    </p:cViewPr>
  </p:outlineViewPr>
  <p:notesTextViewPr>
    <p:cViewPr>
      <p:scale>
        <a:sx n="3" d="2"/>
        <a:sy n="3" d="2"/>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gradFill>
          <a:gsLst>
            <a:gs pos="0">
              <a:schemeClr val="tx1">
                <a:lumMod val="50000"/>
                <a:lumOff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Лист1!$B$1</c:f>
              <c:strCache>
                <c:ptCount val="1"/>
                <c:pt idx="0">
                  <c:v>Ряд 1</c:v>
                </c:pt>
              </c:strCache>
            </c:strRef>
          </c:tx>
          <c:spPr>
            <a:solidFill>
              <a:schemeClr val="accent1"/>
            </a:solidFill>
            <a:ln>
              <a:solidFill>
                <a:schemeClr val="bg1"/>
              </a:solidFill>
            </a:ln>
            <a:effectLst/>
            <a:sp3d>
              <a:contourClr>
                <a:schemeClr val="bg1"/>
              </a:contourClr>
            </a:sp3d>
          </c:spPr>
          <c:invertIfNegative val="0"/>
          <c:dPt>
            <c:idx val="0"/>
            <c:invertIfNegative val="0"/>
            <c:bubble3D val="0"/>
            <c:spPr>
              <a:solidFill>
                <a:schemeClr val="accent1">
                  <a:lumMod val="75000"/>
                </a:schemeClr>
              </a:solidFill>
              <a:ln>
                <a:solidFill>
                  <a:schemeClr val="bg1"/>
                </a:solidFill>
              </a:ln>
              <a:effectLst/>
              <a:sp3d>
                <a:contourClr>
                  <a:schemeClr val="bg1"/>
                </a:contourClr>
              </a:sp3d>
            </c:spPr>
            <c:extLst>
              <c:ext xmlns:c16="http://schemas.microsoft.com/office/drawing/2014/chart" uri="{C3380CC4-5D6E-409C-BE32-E72D297353CC}">
                <c16:uniqueId val="{00000000-43B6-473E-A341-E1EF6CCDC0F5}"/>
              </c:ext>
            </c:extLst>
          </c:dPt>
          <c:dPt>
            <c:idx val="1"/>
            <c:invertIfNegative val="0"/>
            <c:bubble3D val="0"/>
            <c:spPr>
              <a:solidFill>
                <a:schemeClr val="accent6"/>
              </a:solidFill>
              <a:ln>
                <a:solidFill>
                  <a:schemeClr val="bg1"/>
                </a:solidFill>
              </a:ln>
              <a:effectLst/>
              <a:sp3d>
                <a:contourClr>
                  <a:schemeClr val="bg1"/>
                </a:contourClr>
              </a:sp3d>
            </c:spPr>
            <c:extLst>
              <c:ext xmlns:c16="http://schemas.microsoft.com/office/drawing/2014/chart" uri="{C3380CC4-5D6E-409C-BE32-E72D297353CC}">
                <c16:uniqueId val="{00000001-43B6-473E-A341-E1EF6CCDC0F5}"/>
              </c:ext>
            </c:extLst>
          </c:dPt>
          <c:dPt>
            <c:idx val="2"/>
            <c:invertIfNegative val="0"/>
            <c:bubble3D val="0"/>
            <c:spPr>
              <a:solidFill>
                <a:srgbClr val="FE2B0E"/>
              </a:solidFill>
              <a:ln>
                <a:solidFill>
                  <a:schemeClr val="bg1"/>
                </a:solidFill>
              </a:ln>
              <a:effectLst/>
              <a:sp3d>
                <a:contourClr>
                  <a:schemeClr val="bg1"/>
                </a:contourClr>
              </a:sp3d>
            </c:spPr>
            <c:extLst>
              <c:ext xmlns:c16="http://schemas.microsoft.com/office/drawing/2014/chart" uri="{C3380CC4-5D6E-409C-BE32-E72D297353CC}">
                <c16:uniqueId val="{00000002-43B6-473E-A341-E1EF6CCDC0F5}"/>
              </c:ext>
            </c:extLst>
          </c:dPt>
          <c:dLbls>
            <c:dLbl>
              <c:idx val="0"/>
              <c:layout>
                <c:manualLayout>
                  <c:x val="2.1970424428653735E-4"/>
                  <c:y val="0.1928485579508650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3B6-473E-A341-E1EF6CCDC0F5}"/>
                </c:ext>
              </c:extLst>
            </c:dLbl>
            <c:dLbl>
              <c:idx val="1"/>
              <c:layout>
                <c:manualLayout>
                  <c:x val="-6.5911273285967171E-4"/>
                  <c:y val="0.186420272685836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B6-473E-A341-E1EF6CCDC0F5}"/>
                </c:ext>
              </c:extLst>
            </c:dLbl>
            <c:dLbl>
              <c:idx val="2"/>
              <c:layout>
                <c:manualLayout>
                  <c:x val="6.1745086742204811E-3"/>
                  <c:y val="0.266773838498696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B6-473E-A341-E1EF6CCDC0F5}"/>
                </c:ext>
              </c:extLst>
            </c:dLbl>
            <c:spPr>
              <a:noFill/>
              <a:ln>
                <a:solidFill>
                  <a:schemeClr val="accent1"/>
                </a:solid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Лист1!$A$2:$A$4</c:f>
              <c:strCache>
                <c:ptCount val="3"/>
                <c:pt idx="0">
                  <c:v>2020 год</c:v>
                </c:pt>
                <c:pt idx="1">
                  <c:v>2021 год</c:v>
                </c:pt>
                <c:pt idx="2">
                  <c:v>2022 год</c:v>
                </c:pt>
              </c:strCache>
            </c:strRef>
          </c:cat>
          <c:val>
            <c:numRef>
              <c:f>Лист1!$B$2:$B$4</c:f>
              <c:numCache>
                <c:formatCode>General</c:formatCode>
                <c:ptCount val="3"/>
                <c:pt idx="0">
                  <c:v>42</c:v>
                </c:pt>
                <c:pt idx="1">
                  <c:v>51</c:v>
                </c:pt>
                <c:pt idx="2">
                  <c:v>66</c:v>
                </c:pt>
              </c:numCache>
            </c:numRef>
          </c:val>
          <c:extLst>
            <c:ext xmlns:c16="http://schemas.microsoft.com/office/drawing/2014/chart" uri="{C3380CC4-5D6E-409C-BE32-E72D297353CC}">
              <c16:uniqueId val="{00000003-43B6-473E-A341-E1EF6CCDC0F5}"/>
            </c:ext>
          </c:extLst>
        </c:ser>
        <c:dLbls>
          <c:showLegendKey val="0"/>
          <c:showVal val="0"/>
          <c:showCatName val="0"/>
          <c:showSerName val="0"/>
          <c:showPercent val="0"/>
          <c:showBubbleSize val="0"/>
        </c:dLbls>
        <c:gapWidth val="150"/>
        <c:gapDepth val="314"/>
        <c:shape val="box"/>
        <c:axId val="-670587440"/>
        <c:axId val="-670580912"/>
        <c:axId val="0"/>
      </c:bar3DChart>
      <c:catAx>
        <c:axId val="-6705874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96" b="1" i="0" u="none" strike="noStrike" kern="1200" baseline="0">
                <a:solidFill>
                  <a:schemeClr val="accent4"/>
                </a:solidFill>
                <a:latin typeface="+mn-lt"/>
                <a:ea typeface="+mn-ea"/>
                <a:cs typeface="+mn-cs"/>
              </a:defRPr>
            </a:pPr>
            <a:endParaRPr lang="ru-RU"/>
          </a:p>
        </c:txPr>
        <c:crossAx val="-670580912"/>
        <c:crosses val="autoZero"/>
        <c:auto val="1"/>
        <c:lblAlgn val="ctr"/>
        <c:lblOffset val="100"/>
        <c:noMultiLvlLbl val="0"/>
      </c:catAx>
      <c:valAx>
        <c:axId val="-670580912"/>
        <c:scaling>
          <c:orientation val="minMax"/>
        </c:scaling>
        <c:delete val="1"/>
        <c:axPos val="l"/>
        <c:numFmt formatCode="General" sourceLinked="1"/>
        <c:majorTickMark val="out"/>
        <c:minorTickMark val="none"/>
        <c:tickLblPos val="nextTo"/>
        <c:crossAx val="-670587440"/>
        <c:crosses val="autoZero"/>
        <c:crossBetween val="between"/>
      </c:valAx>
      <c:spPr>
        <a:noFill/>
        <a:ln w="25343">
          <a:noFill/>
        </a:ln>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gradFill>
          <a:gsLst>
            <a:gs pos="0">
              <a:schemeClr val="tx1">
                <a:lumMod val="50000"/>
                <a:lumOff val="5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Лист1!$B$1</c:f>
              <c:strCache>
                <c:ptCount val="1"/>
                <c:pt idx="0">
                  <c:v>Столбец1</c:v>
                </c:pt>
              </c:strCache>
            </c:strRef>
          </c:tx>
          <c:spPr>
            <a:solidFill>
              <a:schemeClr val="accent1"/>
            </a:solidFill>
            <a:ln>
              <a:solidFill>
                <a:schemeClr val="bg1"/>
              </a:solidFill>
            </a:ln>
            <a:effectLst/>
            <a:sp3d>
              <a:contourClr>
                <a:schemeClr val="bg1"/>
              </a:contourClr>
            </a:sp3d>
          </c:spPr>
          <c:invertIfNegative val="0"/>
          <c:dPt>
            <c:idx val="0"/>
            <c:invertIfNegative val="0"/>
            <c:bubble3D val="0"/>
            <c:spPr>
              <a:solidFill>
                <a:schemeClr val="accent1">
                  <a:lumMod val="75000"/>
                </a:schemeClr>
              </a:solidFill>
              <a:ln>
                <a:solidFill>
                  <a:schemeClr val="bg1"/>
                </a:solidFill>
              </a:ln>
              <a:effectLst/>
              <a:sp3d>
                <a:contourClr>
                  <a:schemeClr val="bg1"/>
                </a:contourClr>
              </a:sp3d>
            </c:spPr>
            <c:extLst>
              <c:ext xmlns:c16="http://schemas.microsoft.com/office/drawing/2014/chart" uri="{C3380CC4-5D6E-409C-BE32-E72D297353CC}">
                <c16:uniqueId val="{00000000-1B89-4A09-AC9F-31AC276B20B7}"/>
              </c:ext>
            </c:extLst>
          </c:dPt>
          <c:dPt>
            <c:idx val="1"/>
            <c:invertIfNegative val="0"/>
            <c:bubble3D val="0"/>
            <c:spPr>
              <a:solidFill>
                <a:srgbClr val="4612AE"/>
              </a:solidFill>
              <a:ln>
                <a:solidFill>
                  <a:schemeClr val="bg1"/>
                </a:solidFill>
              </a:ln>
              <a:effectLst/>
              <a:sp3d>
                <a:contourClr>
                  <a:schemeClr val="bg1"/>
                </a:contourClr>
              </a:sp3d>
            </c:spPr>
            <c:extLst>
              <c:ext xmlns:c16="http://schemas.microsoft.com/office/drawing/2014/chart" uri="{C3380CC4-5D6E-409C-BE32-E72D297353CC}">
                <c16:uniqueId val="{00000001-1B89-4A09-AC9F-31AC276B20B7}"/>
              </c:ext>
            </c:extLst>
          </c:dPt>
          <c:dPt>
            <c:idx val="2"/>
            <c:invertIfNegative val="0"/>
            <c:bubble3D val="0"/>
            <c:spPr>
              <a:solidFill>
                <a:srgbClr val="FE2B0E"/>
              </a:solidFill>
              <a:ln>
                <a:solidFill>
                  <a:schemeClr val="bg1"/>
                </a:solidFill>
              </a:ln>
              <a:effectLst/>
              <a:sp3d>
                <a:contourClr>
                  <a:schemeClr val="bg1"/>
                </a:contourClr>
              </a:sp3d>
            </c:spPr>
            <c:extLst>
              <c:ext xmlns:c16="http://schemas.microsoft.com/office/drawing/2014/chart" uri="{C3380CC4-5D6E-409C-BE32-E72D297353CC}">
                <c16:uniqueId val="{00000002-1B89-4A09-AC9F-31AC276B20B7}"/>
              </c:ext>
            </c:extLst>
          </c:dPt>
          <c:dLbls>
            <c:dLbl>
              <c:idx val="0"/>
              <c:layout>
                <c:manualLayout>
                  <c:x val="1.5717090392823305E-2"/>
                  <c:y val="0.29891518917375803"/>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B89-4A09-AC9F-31AC276B20B7}"/>
                </c:ext>
              </c:extLst>
            </c:dLbl>
            <c:dLbl>
              <c:idx val="1"/>
              <c:layout>
                <c:manualLayout>
                  <c:x val="1.571709428301209E-2"/>
                  <c:y val="0.11570910548661589"/>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89-4A09-AC9F-31AC276B20B7}"/>
                </c:ext>
              </c:extLst>
            </c:dLbl>
            <c:dLbl>
              <c:idx val="2"/>
              <c:layout>
                <c:manualLayout>
                  <c:x val="1.8860508471387965E-2"/>
                  <c:y val="0.27641619644024928"/>
                </c:manualLayout>
              </c:layout>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89-4A09-AC9F-31AC276B20B7}"/>
                </c:ext>
              </c:extLst>
            </c:dLbl>
            <c:spPr>
              <a:noFill/>
              <a:ln>
                <a:noFill/>
              </a:ln>
              <a:effectLst/>
            </c:spPr>
            <c:txPr>
              <a:bodyPr wrap="square" lIns="38100" tIns="19050" rIns="38100" bIns="19050" anchor="ctr">
                <a:spAutoFit/>
              </a:bodyPr>
              <a:lstStyle/>
              <a:p>
                <a:pPr>
                  <a:defRPr sz="2000" b="1"/>
                </a:pPr>
                <a:endParaRPr lang="ru-RU"/>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Лист1!$A$2:$A$4</c:f>
              <c:strCache>
                <c:ptCount val="3"/>
                <c:pt idx="0">
                  <c:v>2020 год</c:v>
                </c:pt>
                <c:pt idx="1">
                  <c:v>2021 год</c:v>
                </c:pt>
                <c:pt idx="2">
                  <c:v>2022 год</c:v>
                </c:pt>
              </c:strCache>
            </c:strRef>
          </c:cat>
          <c:val>
            <c:numRef>
              <c:f>Лист1!$B$2:$B$4</c:f>
              <c:numCache>
                <c:formatCode>General</c:formatCode>
                <c:ptCount val="3"/>
                <c:pt idx="0">
                  <c:v>494.3</c:v>
                </c:pt>
                <c:pt idx="1">
                  <c:v>199.1</c:v>
                </c:pt>
                <c:pt idx="2">
                  <c:v>425.4</c:v>
                </c:pt>
              </c:numCache>
            </c:numRef>
          </c:val>
          <c:extLst>
            <c:ext xmlns:c16="http://schemas.microsoft.com/office/drawing/2014/chart" uri="{C3380CC4-5D6E-409C-BE32-E72D297353CC}">
              <c16:uniqueId val="{00000003-1B89-4A09-AC9F-31AC276B20B7}"/>
            </c:ext>
          </c:extLst>
        </c:ser>
        <c:dLbls>
          <c:showLegendKey val="0"/>
          <c:showVal val="0"/>
          <c:showCatName val="0"/>
          <c:showSerName val="0"/>
          <c:showPercent val="0"/>
          <c:showBubbleSize val="0"/>
        </c:dLbls>
        <c:gapWidth val="150"/>
        <c:shape val="box"/>
        <c:axId val="-670591248"/>
        <c:axId val="-670589072"/>
        <c:axId val="0"/>
      </c:bar3DChart>
      <c:catAx>
        <c:axId val="-6705912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796" b="1" i="0" u="none" strike="noStrike" kern="1200" baseline="0">
                <a:solidFill>
                  <a:schemeClr val="tx1"/>
                </a:solidFill>
                <a:latin typeface="+mn-lt"/>
                <a:ea typeface="+mn-ea"/>
                <a:cs typeface="+mn-cs"/>
              </a:defRPr>
            </a:pPr>
            <a:endParaRPr lang="ru-RU"/>
          </a:p>
        </c:txPr>
        <c:crossAx val="-670589072"/>
        <c:crosses val="autoZero"/>
        <c:auto val="1"/>
        <c:lblAlgn val="ctr"/>
        <c:lblOffset val="100"/>
        <c:noMultiLvlLbl val="0"/>
      </c:catAx>
      <c:valAx>
        <c:axId val="-670589072"/>
        <c:scaling>
          <c:orientation val="minMax"/>
        </c:scaling>
        <c:delete val="1"/>
        <c:axPos val="l"/>
        <c:numFmt formatCode="General" sourceLinked="1"/>
        <c:majorTickMark val="out"/>
        <c:minorTickMark val="none"/>
        <c:tickLblPos val="nextTo"/>
        <c:crossAx val="-670591248"/>
        <c:crosses val="autoZero"/>
        <c:crossBetween val="between"/>
      </c:valAx>
      <c:spPr>
        <a:noFill/>
        <a:ln w="25339">
          <a:noFill/>
        </a:ln>
      </c:spPr>
    </c:plotArea>
    <c:plotVisOnly val="1"/>
    <c:dispBlanksAs val="gap"/>
    <c:showDLblsOverMax val="0"/>
  </c:chart>
  <c:spPr>
    <a:noFill/>
    <a:ln>
      <a:solidFill>
        <a:schemeClr val="bg1"/>
      </a:solidFill>
    </a:ln>
    <a:effectLst/>
  </c:spPr>
  <c:txPr>
    <a:bodyPr/>
    <a:lstStyle/>
    <a:p>
      <a:pPr>
        <a:defRPr/>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5469C74F-E7A0-4E27-823C-314F16319A71}"/>
              </a:ext>
            </a:extLst>
          </p:cNvPr>
          <p:cNvSpPr>
            <a:spLocks noGrp="1"/>
          </p:cNvSpPr>
          <p:nvPr>
            <p:ph type="hdr" sz="quarter"/>
          </p:nvPr>
        </p:nvSpPr>
        <p:spPr>
          <a:xfrm>
            <a:off x="1" y="1"/>
            <a:ext cx="2946400" cy="493713"/>
          </a:xfrm>
          <a:prstGeom prst="rect">
            <a:avLst/>
          </a:prstGeom>
        </p:spPr>
        <p:txBody>
          <a:bodyPr vert="horz" lIns="89745" tIns="44871" rIns="89745" bIns="44871" rtlCol="0"/>
          <a:lstStyle>
            <a:lvl1pPr algn="l" eaLnBrk="1" fontAlgn="auto" hangingPunct="1">
              <a:spcBef>
                <a:spcPts val="0"/>
              </a:spcBef>
              <a:spcAft>
                <a:spcPts val="0"/>
              </a:spcAft>
              <a:defRPr sz="1200">
                <a:latin typeface="+mn-lt"/>
                <a:cs typeface="+mn-cs"/>
              </a:defRPr>
            </a:lvl1pPr>
          </a:lstStyle>
          <a:p>
            <a:pPr>
              <a:defRPr/>
            </a:pPr>
            <a:endParaRPr lang="ru-RU"/>
          </a:p>
        </p:txBody>
      </p:sp>
      <p:sp>
        <p:nvSpPr>
          <p:cNvPr id="3" name="Дата 2">
            <a:extLst>
              <a:ext uri="{FF2B5EF4-FFF2-40B4-BE49-F238E27FC236}">
                <a16:creationId xmlns:a16="http://schemas.microsoft.com/office/drawing/2014/main" id="{DDB9259A-57D5-56E0-A409-D9ED891A1DB5}"/>
              </a:ext>
            </a:extLst>
          </p:cNvPr>
          <p:cNvSpPr>
            <a:spLocks noGrp="1"/>
          </p:cNvSpPr>
          <p:nvPr>
            <p:ph type="dt" idx="1"/>
          </p:nvPr>
        </p:nvSpPr>
        <p:spPr>
          <a:xfrm>
            <a:off x="3849688" y="1"/>
            <a:ext cx="2946400" cy="493713"/>
          </a:xfrm>
          <a:prstGeom prst="rect">
            <a:avLst/>
          </a:prstGeom>
        </p:spPr>
        <p:txBody>
          <a:bodyPr vert="horz" lIns="89745" tIns="44871" rIns="89745" bIns="44871" rtlCol="0"/>
          <a:lstStyle>
            <a:lvl1pPr algn="r" eaLnBrk="1" fontAlgn="auto" hangingPunct="1">
              <a:spcBef>
                <a:spcPts val="0"/>
              </a:spcBef>
              <a:spcAft>
                <a:spcPts val="0"/>
              </a:spcAft>
              <a:defRPr sz="1200">
                <a:latin typeface="+mn-lt"/>
                <a:cs typeface="+mn-cs"/>
              </a:defRPr>
            </a:lvl1pPr>
          </a:lstStyle>
          <a:p>
            <a:pPr>
              <a:defRPr/>
            </a:pPr>
            <a:fld id="{AF1CE1E8-2210-4713-BBB3-5B58E9259229}" type="datetimeFigureOut">
              <a:rPr lang="ru-RU"/>
              <a:pPr>
                <a:defRPr/>
              </a:pPr>
              <a:t>20.06.2023</a:t>
            </a:fld>
            <a:endParaRPr lang="ru-RU" dirty="0"/>
          </a:p>
        </p:txBody>
      </p:sp>
      <p:sp>
        <p:nvSpPr>
          <p:cNvPr id="4" name="Образ слайда 3">
            <a:extLst>
              <a:ext uri="{FF2B5EF4-FFF2-40B4-BE49-F238E27FC236}">
                <a16:creationId xmlns:a16="http://schemas.microsoft.com/office/drawing/2014/main" id="{48A7F935-5D77-097D-88D9-1ECDCA7B4758}"/>
              </a:ext>
            </a:extLst>
          </p:cNvPr>
          <p:cNvSpPr>
            <a:spLocks noGrp="1" noRot="1" noChangeAspect="1"/>
          </p:cNvSpPr>
          <p:nvPr>
            <p:ph type="sldImg" idx="2"/>
          </p:nvPr>
        </p:nvSpPr>
        <p:spPr>
          <a:xfrm>
            <a:off x="928688" y="739775"/>
            <a:ext cx="4940300" cy="3705225"/>
          </a:xfrm>
          <a:prstGeom prst="rect">
            <a:avLst/>
          </a:prstGeom>
          <a:noFill/>
          <a:ln w="12700">
            <a:solidFill>
              <a:prstClr val="black"/>
            </a:solidFill>
          </a:ln>
        </p:spPr>
        <p:txBody>
          <a:bodyPr vert="horz" lIns="89745" tIns="44871" rIns="89745" bIns="44871" rtlCol="0" anchor="ctr"/>
          <a:lstStyle/>
          <a:p>
            <a:pPr lvl="0"/>
            <a:endParaRPr lang="ru-RU" noProof="0" dirty="0"/>
          </a:p>
        </p:txBody>
      </p:sp>
      <p:sp>
        <p:nvSpPr>
          <p:cNvPr id="5" name="Заметки 4">
            <a:extLst>
              <a:ext uri="{FF2B5EF4-FFF2-40B4-BE49-F238E27FC236}">
                <a16:creationId xmlns:a16="http://schemas.microsoft.com/office/drawing/2014/main" id="{273686D6-4628-80F7-4FB7-D12C87C9345D}"/>
              </a:ext>
            </a:extLst>
          </p:cNvPr>
          <p:cNvSpPr>
            <a:spLocks noGrp="1"/>
          </p:cNvSpPr>
          <p:nvPr>
            <p:ph type="body" sz="quarter" idx="3"/>
          </p:nvPr>
        </p:nvSpPr>
        <p:spPr>
          <a:xfrm>
            <a:off x="679451" y="4689475"/>
            <a:ext cx="5438775" cy="4443413"/>
          </a:xfrm>
          <a:prstGeom prst="rect">
            <a:avLst/>
          </a:prstGeom>
        </p:spPr>
        <p:txBody>
          <a:bodyPr vert="horz" lIns="89745" tIns="44871" rIns="89745" bIns="44871"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4AFFEAA8-AF9C-ADD0-B0B5-7002B7228665}"/>
              </a:ext>
            </a:extLst>
          </p:cNvPr>
          <p:cNvSpPr>
            <a:spLocks noGrp="1"/>
          </p:cNvSpPr>
          <p:nvPr>
            <p:ph type="ftr" sz="quarter" idx="4"/>
          </p:nvPr>
        </p:nvSpPr>
        <p:spPr>
          <a:xfrm>
            <a:off x="1" y="9377363"/>
            <a:ext cx="2946400" cy="493712"/>
          </a:xfrm>
          <a:prstGeom prst="rect">
            <a:avLst/>
          </a:prstGeom>
        </p:spPr>
        <p:txBody>
          <a:bodyPr vert="horz" lIns="89745" tIns="44871" rIns="89745" bIns="44871" rtlCol="0" anchor="b"/>
          <a:lstStyle>
            <a:lvl1pPr algn="l" eaLnBrk="1" fontAlgn="auto" hangingPunct="1">
              <a:spcBef>
                <a:spcPts val="0"/>
              </a:spcBef>
              <a:spcAft>
                <a:spcPts val="0"/>
              </a:spcAft>
              <a:defRPr sz="1200">
                <a:latin typeface="+mn-lt"/>
                <a:cs typeface="+mn-cs"/>
              </a:defRPr>
            </a:lvl1pPr>
          </a:lstStyle>
          <a:p>
            <a:pPr>
              <a:defRPr/>
            </a:pPr>
            <a:endParaRPr lang="ru-RU"/>
          </a:p>
        </p:txBody>
      </p:sp>
      <p:sp>
        <p:nvSpPr>
          <p:cNvPr id="7" name="Номер слайда 6">
            <a:extLst>
              <a:ext uri="{FF2B5EF4-FFF2-40B4-BE49-F238E27FC236}">
                <a16:creationId xmlns:a16="http://schemas.microsoft.com/office/drawing/2014/main" id="{20D5B2B0-4A8C-7A67-481D-59386A2AD307}"/>
              </a:ext>
            </a:extLst>
          </p:cNvPr>
          <p:cNvSpPr>
            <a:spLocks noGrp="1"/>
          </p:cNvSpPr>
          <p:nvPr>
            <p:ph type="sldNum" sz="quarter" idx="5"/>
          </p:nvPr>
        </p:nvSpPr>
        <p:spPr>
          <a:xfrm>
            <a:off x="3849688" y="9377363"/>
            <a:ext cx="2946400" cy="493712"/>
          </a:xfrm>
          <a:prstGeom prst="rect">
            <a:avLst/>
          </a:prstGeom>
        </p:spPr>
        <p:txBody>
          <a:bodyPr vert="horz" wrap="square" lIns="89745" tIns="44871" rIns="89745" bIns="44871"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87A25D6-7A8F-408C-81E8-3A555008AE39}" type="slidenum">
              <a:rPr lang="ru-RU" altLang="ru-RU"/>
              <a:pPr>
                <a:defRPr/>
              </a:pPr>
              <a:t>‹#›</a:t>
            </a:fld>
            <a:endParaRPr lang="ru-RU" altLang="ru-RU"/>
          </a:p>
        </p:txBody>
      </p:sp>
    </p:spTree>
    <p:extLst>
      <p:ext uri="{BB962C8B-B14F-4D97-AF65-F5344CB8AC3E}">
        <p14:creationId xmlns:p14="http://schemas.microsoft.com/office/powerpoint/2010/main" val="1520894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a:extLst>
              <a:ext uri="{FF2B5EF4-FFF2-40B4-BE49-F238E27FC236}">
                <a16:creationId xmlns:a16="http://schemas.microsoft.com/office/drawing/2014/main" id="{334B546A-E997-BA9A-6190-04DA2FFC1E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a:extLst>
              <a:ext uri="{FF2B5EF4-FFF2-40B4-BE49-F238E27FC236}">
                <a16:creationId xmlns:a16="http://schemas.microsoft.com/office/drawing/2014/main" id="{75ED3D0F-8C44-AAD8-016A-168C2239E1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24580" name="Номер слайда 3">
            <a:extLst>
              <a:ext uri="{FF2B5EF4-FFF2-40B4-BE49-F238E27FC236}">
                <a16:creationId xmlns:a16="http://schemas.microsoft.com/office/drawing/2014/main" id="{A697AE15-648D-A76A-2F5D-82FC08C5AF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2313" indent="-271463">
              <a:spcBef>
                <a:spcPct val="30000"/>
              </a:spcBef>
              <a:defRPr sz="1200">
                <a:solidFill>
                  <a:schemeClr val="tx1"/>
                </a:solidFill>
                <a:latin typeface="Calibri" panose="020F0502020204030204" pitchFamily="34" charset="0"/>
              </a:defRPr>
            </a:lvl2pPr>
            <a:lvl3pPr marL="1116013" indent="-215900">
              <a:spcBef>
                <a:spcPct val="30000"/>
              </a:spcBef>
              <a:defRPr sz="1200">
                <a:solidFill>
                  <a:schemeClr val="tx1"/>
                </a:solidFill>
                <a:latin typeface="Calibri" panose="020F0502020204030204" pitchFamily="34" charset="0"/>
              </a:defRPr>
            </a:lvl3pPr>
            <a:lvl4pPr marL="1558925" indent="-215900">
              <a:spcBef>
                <a:spcPct val="30000"/>
              </a:spcBef>
              <a:defRPr sz="1200">
                <a:solidFill>
                  <a:schemeClr val="tx1"/>
                </a:solidFill>
                <a:latin typeface="Calibri" panose="020F0502020204030204" pitchFamily="34" charset="0"/>
              </a:defRPr>
            </a:lvl4pPr>
            <a:lvl5pPr marL="2009775" indent="-215900">
              <a:spcBef>
                <a:spcPct val="30000"/>
              </a:spcBef>
              <a:defRPr sz="1200">
                <a:solidFill>
                  <a:schemeClr val="tx1"/>
                </a:solidFill>
                <a:latin typeface="Calibri" panose="020F0502020204030204" pitchFamily="34" charset="0"/>
              </a:defRPr>
            </a:lvl5pPr>
            <a:lvl6pPr marL="2466975" indent="-215900" eaLnBrk="0" fontAlgn="base" hangingPunct="0">
              <a:spcBef>
                <a:spcPct val="30000"/>
              </a:spcBef>
              <a:spcAft>
                <a:spcPct val="0"/>
              </a:spcAft>
              <a:defRPr sz="1200">
                <a:solidFill>
                  <a:schemeClr val="tx1"/>
                </a:solidFill>
                <a:latin typeface="Calibri" panose="020F0502020204030204" pitchFamily="34" charset="0"/>
              </a:defRPr>
            </a:lvl6pPr>
            <a:lvl7pPr marL="2924175" indent="-215900" eaLnBrk="0" fontAlgn="base" hangingPunct="0">
              <a:spcBef>
                <a:spcPct val="30000"/>
              </a:spcBef>
              <a:spcAft>
                <a:spcPct val="0"/>
              </a:spcAft>
              <a:defRPr sz="1200">
                <a:solidFill>
                  <a:schemeClr val="tx1"/>
                </a:solidFill>
                <a:latin typeface="Calibri" panose="020F0502020204030204" pitchFamily="34" charset="0"/>
              </a:defRPr>
            </a:lvl7pPr>
            <a:lvl8pPr marL="3381375" indent="-215900" eaLnBrk="0" fontAlgn="base" hangingPunct="0">
              <a:spcBef>
                <a:spcPct val="30000"/>
              </a:spcBef>
              <a:spcAft>
                <a:spcPct val="0"/>
              </a:spcAft>
              <a:defRPr sz="1200">
                <a:solidFill>
                  <a:schemeClr val="tx1"/>
                </a:solidFill>
                <a:latin typeface="Calibri" panose="020F0502020204030204" pitchFamily="34" charset="0"/>
              </a:defRPr>
            </a:lvl8pPr>
            <a:lvl9pPr marL="3838575" indent="-2159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2CA78C-C39D-4C9A-8C9B-5D60F05B6CE2}" type="slidenum">
              <a:rPr lang="ru-RU" altLang="ru-RU" smtClean="0"/>
              <a:pPr>
                <a:spcBef>
                  <a:spcPct val="0"/>
                </a:spcBef>
              </a:pPr>
              <a:t>1</a:t>
            </a:fld>
            <a:endParaRPr lang="ru-RU" altLang="ru-RU"/>
          </a:p>
        </p:txBody>
      </p:sp>
    </p:spTree>
    <p:extLst>
      <p:ext uri="{BB962C8B-B14F-4D97-AF65-F5344CB8AC3E}">
        <p14:creationId xmlns:p14="http://schemas.microsoft.com/office/powerpoint/2010/main" val="2530833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Образ слайда 1">
            <a:extLst>
              <a:ext uri="{FF2B5EF4-FFF2-40B4-BE49-F238E27FC236}">
                <a16:creationId xmlns:a16="http://schemas.microsoft.com/office/drawing/2014/main" id="{E0098267-86AD-208A-72AE-0AA2FE3955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Заметки 2">
            <a:extLst>
              <a:ext uri="{FF2B5EF4-FFF2-40B4-BE49-F238E27FC236}">
                <a16:creationId xmlns:a16="http://schemas.microsoft.com/office/drawing/2014/main" id="{970C09B8-F8A4-001D-4CE3-AB57E467B1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3252" name="Номер слайда 3">
            <a:extLst>
              <a:ext uri="{FF2B5EF4-FFF2-40B4-BE49-F238E27FC236}">
                <a16:creationId xmlns:a16="http://schemas.microsoft.com/office/drawing/2014/main" id="{83ADC1E8-A82F-BD8F-E6FA-29DEFA38E7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2313" indent="-271463">
              <a:spcBef>
                <a:spcPct val="30000"/>
              </a:spcBef>
              <a:defRPr sz="1200">
                <a:solidFill>
                  <a:schemeClr val="tx1"/>
                </a:solidFill>
                <a:latin typeface="Calibri" panose="020F0502020204030204" pitchFamily="34" charset="0"/>
              </a:defRPr>
            </a:lvl2pPr>
            <a:lvl3pPr marL="1116013" indent="-215900">
              <a:spcBef>
                <a:spcPct val="30000"/>
              </a:spcBef>
              <a:defRPr sz="1200">
                <a:solidFill>
                  <a:schemeClr val="tx1"/>
                </a:solidFill>
                <a:latin typeface="Calibri" panose="020F0502020204030204" pitchFamily="34" charset="0"/>
              </a:defRPr>
            </a:lvl3pPr>
            <a:lvl4pPr marL="1558925" indent="-215900">
              <a:spcBef>
                <a:spcPct val="30000"/>
              </a:spcBef>
              <a:defRPr sz="1200">
                <a:solidFill>
                  <a:schemeClr val="tx1"/>
                </a:solidFill>
                <a:latin typeface="Calibri" panose="020F0502020204030204" pitchFamily="34" charset="0"/>
              </a:defRPr>
            </a:lvl4pPr>
            <a:lvl5pPr marL="2009775" indent="-215900">
              <a:spcBef>
                <a:spcPct val="30000"/>
              </a:spcBef>
              <a:defRPr sz="1200">
                <a:solidFill>
                  <a:schemeClr val="tx1"/>
                </a:solidFill>
                <a:latin typeface="Calibri" panose="020F0502020204030204" pitchFamily="34" charset="0"/>
              </a:defRPr>
            </a:lvl5pPr>
            <a:lvl6pPr marL="2466975" indent="-215900" eaLnBrk="0" fontAlgn="base" hangingPunct="0">
              <a:spcBef>
                <a:spcPct val="30000"/>
              </a:spcBef>
              <a:spcAft>
                <a:spcPct val="0"/>
              </a:spcAft>
              <a:defRPr sz="1200">
                <a:solidFill>
                  <a:schemeClr val="tx1"/>
                </a:solidFill>
                <a:latin typeface="Calibri" panose="020F0502020204030204" pitchFamily="34" charset="0"/>
              </a:defRPr>
            </a:lvl6pPr>
            <a:lvl7pPr marL="2924175" indent="-215900" eaLnBrk="0" fontAlgn="base" hangingPunct="0">
              <a:spcBef>
                <a:spcPct val="30000"/>
              </a:spcBef>
              <a:spcAft>
                <a:spcPct val="0"/>
              </a:spcAft>
              <a:defRPr sz="1200">
                <a:solidFill>
                  <a:schemeClr val="tx1"/>
                </a:solidFill>
                <a:latin typeface="Calibri" panose="020F0502020204030204" pitchFamily="34" charset="0"/>
              </a:defRPr>
            </a:lvl7pPr>
            <a:lvl8pPr marL="3381375" indent="-215900" eaLnBrk="0" fontAlgn="base" hangingPunct="0">
              <a:spcBef>
                <a:spcPct val="30000"/>
              </a:spcBef>
              <a:spcAft>
                <a:spcPct val="0"/>
              </a:spcAft>
              <a:defRPr sz="1200">
                <a:solidFill>
                  <a:schemeClr val="tx1"/>
                </a:solidFill>
                <a:latin typeface="Calibri" panose="020F0502020204030204" pitchFamily="34" charset="0"/>
              </a:defRPr>
            </a:lvl8pPr>
            <a:lvl9pPr marL="3838575" indent="-2159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EE55F9-FA17-460B-A5E5-0BB481A9483C}" type="slidenum">
              <a:rPr lang="ru-RU" altLang="ru-RU" smtClean="0">
                <a:solidFill>
                  <a:srgbClr val="000000"/>
                </a:solidFill>
              </a:rPr>
              <a:pPr>
                <a:spcBef>
                  <a:spcPct val="0"/>
                </a:spcBef>
              </a:pPr>
              <a:t>12</a:t>
            </a:fld>
            <a:endParaRPr lang="ru-RU" altLang="ru-RU">
              <a:solidFill>
                <a:srgbClr val="000000"/>
              </a:solidFill>
            </a:endParaRPr>
          </a:p>
        </p:txBody>
      </p:sp>
    </p:spTree>
    <p:extLst>
      <p:ext uri="{BB962C8B-B14F-4D97-AF65-F5344CB8AC3E}">
        <p14:creationId xmlns:p14="http://schemas.microsoft.com/office/powerpoint/2010/main" val="2343329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2735D9A6-2296-50CB-1BD1-F4C628F04C18}"/>
              </a:ext>
            </a:extLst>
          </p:cNvPr>
          <p:cNvSpPr>
            <a:spLocks noGrp="1" noRot="1" noChangeAspect="1" noChangeArrowheads="1" noTextEdit="1"/>
          </p:cNvSpPr>
          <p:nvPr>
            <p:ph type="sldImg"/>
          </p:nvPr>
        </p:nvSpPr>
        <p:spPr bwMode="auto">
          <a:xfrm>
            <a:off x="1127125" y="957263"/>
            <a:ext cx="4543425" cy="3408362"/>
          </a:xfrm>
          <a:solidFill>
            <a:srgbClr val="FFFFFF"/>
          </a:solidFill>
          <a:ln>
            <a:solidFill>
              <a:srgbClr val="000000"/>
            </a:solidFill>
            <a:miter lim="800000"/>
            <a:headEnd/>
            <a:tailEnd/>
          </a:ln>
        </p:spPr>
      </p:sp>
      <p:sp>
        <p:nvSpPr>
          <p:cNvPr id="37891" name="Rectangle 2">
            <a:extLst>
              <a:ext uri="{FF2B5EF4-FFF2-40B4-BE49-F238E27FC236}">
                <a16:creationId xmlns:a16="http://schemas.microsoft.com/office/drawing/2014/main" id="{9206DED7-8258-BE2C-D885-6287045A7423}"/>
              </a:ext>
            </a:extLst>
          </p:cNvPr>
          <p:cNvSpPr>
            <a:spLocks noGrp="1" noChangeArrowheads="1"/>
          </p:cNvSpPr>
          <p:nvPr>
            <p:ph type="body" idx="1"/>
          </p:nvPr>
        </p:nvSpPr>
        <p:spPr bwMode="auto">
          <a:xfrm>
            <a:off x="1050925" y="4697414"/>
            <a:ext cx="4700588" cy="3792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236624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a:extLst>
              <a:ext uri="{FF2B5EF4-FFF2-40B4-BE49-F238E27FC236}">
                <a16:creationId xmlns:a16="http://schemas.microsoft.com/office/drawing/2014/main" id="{38E75AB5-5BBF-BB65-BB5C-1EAA249CF6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a:extLst>
              <a:ext uri="{FF2B5EF4-FFF2-40B4-BE49-F238E27FC236}">
                <a16:creationId xmlns:a16="http://schemas.microsoft.com/office/drawing/2014/main" id="{9BB6EB5E-6DB7-A158-1D26-26C78646F1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26628" name="Номер слайда 3">
            <a:extLst>
              <a:ext uri="{FF2B5EF4-FFF2-40B4-BE49-F238E27FC236}">
                <a16:creationId xmlns:a16="http://schemas.microsoft.com/office/drawing/2014/main" id="{BE9855F2-FD59-18B1-A548-85F63B0CAA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2313" indent="-271463">
              <a:spcBef>
                <a:spcPct val="30000"/>
              </a:spcBef>
              <a:defRPr sz="1200">
                <a:solidFill>
                  <a:schemeClr val="tx1"/>
                </a:solidFill>
                <a:latin typeface="Calibri" panose="020F0502020204030204" pitchFamily="34" charset="0"/>
              </a:defRPr>
            </a:lvl2pPr>
            <a:lvl3pPr marL="1116013" indent="-215900">
              <a:spcBef>
                <a:spcPct val="30000"/>
              </a:spcBef>
              <a:defRPr sz="1200">
                <a:solidFill>
                  <a:schemeClr val="tx1"/>
                </a:solidFill>
                <a:latin typeface="Calibri" panose="020F0502020204030204" pitchFamily="34" charset="0"/>
              </a:defRPr>
            </a:lvl3pPr>
            <a:lvl4pPr marL="1558925" indent="-215900">
              <a:spcBef>
                <a:spcPct val="30000"/>
              </a:spcBef>
              <a:defRPr sz="1200">
                <a:solidFill>
                  <a:schemeClr val="tx1"/>
                </a:solidFill>
                <a:latin typeface="Calibri" panose="020F0502020204030204" pitchFamily="34" charset="0"/>
              </a:defRPr>
            </a:lvl4pPr>
            <a:lvl5pPr marL="2009775" indent="-215900">
              <a:spcBef>
                <a:spcPct val="30000"/>
              </a:spcBef>
              <a:defRPr sz="1200">
                <a:solidFill>
                  <a:schemeClr val="tx1"/>
                </a:solidFill>
                <a:latin typeface="Calibri" panose="020F0502020204030204" pitchFamily="34" charset="0"/>
              </a:defRPr>
            </a:lvl5pPr>
            <a:lvl6pPr marL="2466975" indent="-215900" eaLnBrk="0" fontAlgn="base" hangingPunct="0">
              <a:spcBef>
                <a:spcPct val="30000"/>
              </a:spcBef>
              <a:spcAft>
                <a:spcPct val="0"/>
              </a:spcAft>
              <a:defRPr sz="1200">
                <a:solidFill>
                  <a:schemeClr val="tx1"/>
                </a:solidFill>
                <a:latin typeface="Calibri" panose="020F0502020204030204" pitchFamily="34" charset="0"/>
              </a:defRPr>
            </a:lvl6pPr>
            <a:lvl7pPr marL="2924175" indent="-215900" eaLnBrk="0" fontAlgn="base" hangingPunct="0">
              <a:spcBef>
                <a:spcPct val="30000"/>
              </a:spcBef>
              <a:spcAft>
                <a:spcPct val="0"/>
              </a:spcAft>
              <a:defRPr sz="1200">
                <a:solidFill>
                  <a:schemeClr val="tx1"/>
                </a:solidFill>
                <a:latin typeface="Calibri" panose="020F0502020204030204" pitchFamily="34" charset="0"/>
              </a:defRPr>
            </a:lvl7pPr>
            <a:lvl8pPr marL="3381375" indent="-215900" eaLnBrk="0" fontAlgn="base" hangingPunct="0">
              <a:spcBef>
                <a:spcPct val="30000"/>
              </a:spcBef>
              <a:spcAft>
                <a:spcPct val="0"/>
              </a:spcAft>
              <a:defRPr sz="1200">
                <a:solidFill>
                  <a:schemeClr val="tx1"/>
                </a:solidFill>
                <a:latin typeface="Calibri" panose="020F0502020204030204" pitchFamily="34" charset="0"/>
              </a:defRPr>
            </a:lvl8pPr>
            <a:lvl9pPr marL="3838575" indent="-2159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CFB8E5-A21E-409A-8CD3-1426EEDCFC94}" type="slidenum">
              <a:rPr lang="ru-RU" altLang="ru-RU" smtClean="0"/>
              <a:pPr>
                <a:spcBef>
                  <a:spcPct val="0"/>
                </a:spcBef>
              </a:pPr>
              <a:t>2</a:t>
            </a:fld>
            <a:endParaRPr lang="ru-RU" altLang="ru-RU"/>
          </a:p>
        </p:txBody>
      </p:sp>
    </p:spTree>
    <p:extLst>
      <p:ext uri="{BB962C8B-B14F-4D97-AF65-F5344CB8AC3E}">
        <p14:creationId xmlns:p14="http://schemas.microsoft.com/office/powerpoint/2010/main" val="604357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678775C8-EC80-365D-B96F-23895CF64BE2}"/>
              </a:ext>
            </a:extLst>
          </p:cNvPr>
          <p:cNvSpPr>
            <a:spLocks noGrp="1" noRot="1" noChangeAspect="1" noChangeArrowheads="1" noTextEdit="1"/>
          </p:cNvSpPr>
          <p:nvPr>
            <p:ph type="sldImg"/>
          </p:nvPr>
        </p:nvSpPr>
        <p:spPr bwMode="auto">
          <a:xfrm>
            <a:off x="1155700" y="957263"/>
            <a:ext cx="4549775" cy="3411537"/>
          </a:xfrm>
          <a:solidFill>
            <a:srgbClr val="FFFFFF"/>
          </a:solidFill>
          <a:ln>
            <a:solidFill>
              <a:srgbClr val="000000"/>
            </a:solidFill>
            <a:miter lim="800000"/>
            <a:headEnd/>
            <a:tailEnd/>
          </a:ln>
        </p:spPr>
      </p:sp>
      <p:sp>
        <p:nvSpPr>
          <p:cNvPr id="28675" name="Rectangle 2">
            <a:extLst>
              <a:ext uri="{FF2B5EF4-FFF2-40B4-BE49-F238E27FC236}">
                <a16:creationId xmlns:a16="http://schemas.microsoft.com/office/drawing/2014/main" id="{A90BDCB5-3444-AD4B-E205-BDE4901038F7}"/>
              </a:ext>
            </a:extLst>
          </p:cNvPr>
          <p:cNvSpPr>
            <a:spLocks noGrp="1" noChangeArrowheads="1"/>
          </p:cNvSpPr>
          <p:nvPr>
            <p:ph type="body" idx="1"/>
          </p:nvPr>
        </p:nvSpPr>
        <p:spPr bwMode="auto">
          <a:xfrm>
            <a:off x="1060450" y="4700588"/>
            <a:ext cx="4743450" cy="3794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519304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2E88F8DB-F11C-6EEF-697A-79AC5314EE8E}"/>
              </a:ext>
            </a:extLst>
          </p:cNvPr>
          <p:cNvSpPr>
            <a:spLocks noGrp="1" noRot="1" noChangeAspect="1" noChangeArrowheads="1" noTextEdit="1"/>
          </p:cNvSpPr>
          <p:nvPr>
            <p:ph type="sldImg"/>
          </p:nvPr>
        </p:nvSpPr>
        <p:spPr bwMode="auto">
          <a:xfrm>
            <a:off x="1127125" y="957263"/>
            <a:ext cx="4543425" cy="3408362"/>
          </a:xfrm>
          <a:solidFill>
            <a:srgbClr val="FFFFFF"/>
          </a:solidFill>
          <a:ln>
            <a:solidFill>
              <a:srgbClr val="000000"/>
            </a:solidFill>
            <a:miter lim="800000"/>
            <a:headEnd/>
            <a:tailEnd/>
          </a:ln>
        </p:spPr>
      </p:sp>
      <p:sp>
        <p:nvSpPr>
          <p:cNvPr id="30723" name="Rectangle 2">
            <a:extLst>
              <a:ext uri="{FF2B5EF4-FFF2-40B4-BE49-F238E27FC236}">
                <a16:creationId xmlns:a16="http://schemas.microsoft.com/office/drawing/2014/main" id="{A73B4695-9684-37EF-84D8-9EBA65E71244}"/>
              </a:ext>
            </a:extLst>
          </p:cNvPr>
          <p:cNvSpPr>
            <a:spLocks noGrp="1" noChangeArrowheads="1"/>
          </p:cNvSpPr>
          <p:nvPr>
            <p:ph type="body" idx="1"/>
          </p:nvPr>
        </p:nvSpPr>
        <p:spPr bwMode="auto">
          <a:xfrm>
            <a:off x="1050925" y="4697414"/>
            <a:ext cx="4700588" cy="3792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370580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AE38770C-A975-87F9-7506-8DC2E51BC4EE}"/>
              </a:ext>
            </a:extLst>
          </p:cNvPr>
          <p:cNvSpPr>
            <a:spLocks noGrp="1" noRot="1" noChangeAspect="1" noChangeArrowheads="1" noTextEdit="1"/>
          </p:cNvSpPr>
          <p:nvPr>
            <p:ph type="sldImg"/>
          </p:nvPr>
        </p:nvSpPr>
        <p:spPr bwMode="auto">
          <a:xfrm>
            <a:off x="1127125" y="957263"/>
            <a:ext cx="4543425" cy="3408362"/>
          </a:xfrm>
          <a:solidFill>
            <a:srgbClr val="FFFFFF"/>
          </a:solidFill>
          <a:ln>
            <a:solidFill>
              <a:srgbClr val="000000"/>
            </a:solidFill>
            <a:miter lim="800000"/>
            <a:headEnd/>
            <a:tailEnd/>
          </a:ln>
        </p:spPr>
      </p:sp>
      <p:sp>
        <p:nvSpPr>
          <p:cNvPr id="32771" name="Rectangle 2">
            <a:extLst>
              <a:ext uri="{FF2B5EF4-FFF2-40B4-BE49-F238E27FC236}">
                <a16:creationId xmlns:a16="http://schemas.microsoft.com/office/drawing/2014/main" id="{EAA8109B-5748-AE95-4A15-981BF03A81C2}"/>
              </a:ext>
            </a:extLst>
          </p:cNvPr>
          <p:cNvSpPr>
            <a:spLocks noGrp="1" noChangeArrowheads="1"/>
          </p:cNvSpPr>
          <p:nvPr>
            <p:ph type="body" idx="1"/>
          </p:nvPr>
        </p:nvSpPr>
        <p:spPr bwMode="auto">
          <a:xfrm>
            <a:off x="1050925" y="4697414"/>
            <a:ext cx="4700588" cy="3792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4095973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CB432EBA-4641-4DD9-DEC5-0D637596DDBF}"/>
              </a:ext>
            </a:extLst>
          </p:cNvPr>
          <p:cNvSpPr>
            <a:spLocks noGrp="1" noRot="1" noChangeAspect="1" noChangeArrowheads="1" noTextEdit="1"/>
          </p:cNvSpPr>
          <p:nvPr>
            <p:ph type="sldImg"/>
          </p:nvPr>
        </p:nvSpPr>
        <p:spPr bwMode="auto">
          <a:xfrm>
            <a:off x="1125538" y="955675"/>
            <a:ext cx="4546600" cy="3409950"/>
          </a:xfrm>
          <a:solidFill>
            <a:srgbClr val="FFFFFF"/>
          </a:solidFill>
          <a:ln>
            <a:solidFill>
              <a:srgbClr val="000000"/>
            </a:solidFill>
            <a:miter lim="800000"/>
            <a:headEnd/>
            <a:tailEnd/>
          </a:ln>
        </p:spPr>
      </p:sp>
      <p:sp>
        <p:nvSpPr>
          <p:cNvPr id="35843" name="Rectangle 2">
            <a:extLst>
              <a:ext uri="{FF2B5EF4-FFF2-40B4-BE49-F238E27FC236}">
                <a16:creationId xmlns:a16="http://schemas.microsoft.com/office/drawing/2014/main" id="{FCFFD315-996F-85B4-57DA-012C7FCF2BD2}"/>
              </a:ext>
            </a:extLst>
          </p:cNvPr>
          <p:cNvSpPr>
            <a:spLocks noGrp="1" noChangeArrowheads="1"/>
          </p:cNvSpPr>
          <p:nvPr>
            <p:ph type="body" idx="1"/>
          </p:nvPr>
        </p:nvSpPr>
        <p:spPr bwMode="auto">
          <a:xfrm>
            <a:off x="1050925" y="4697414"/>
            <a:ext cx="4700588" cy="3792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2057343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2735D9A6-2296-50CB-1BD1-F4C628F04C18}"/>
              </a:ext>
            </a:extLst>
          </p:cNvPr>
          <p:cNvSpPr>
            <a:spLocks noGrp="1" noRot="1" noChangeAspect="1" noChangeArrowheads="1" noTextEdit="1"/>
          </p:cNvSpPr>
          <p:nvPr>
            <p:ph type="sldImg"/>
          </p:nvPr>
        </p:nvSpPr>
        <p:spPr bwMode="auto">
          <a:xfrm>
            <a:off x="1127125" y="957263"/>
            <a:ext cx="4543425" cy="3408362"/>
          </a:xfrm>
          <a:solidFill>
            <a:srgbClr val="FFFFFF"/>
          </a:solidFill>
          <a:ln>
            <a:solidFill>
              <a:srgbClr val="000000"/>
            </a:solidFill>
            <a:miter lim="800000"/>
            <a:headEnd/>
            <a:tailEnd/>
          </a:ln>
        </p:spPr>
      </p:sp>
      <p:sp>
        <p:nvSpPr>
          <p:cNvPr id="37891" name="Rectangle 2">
            <a:extLst>
              <a:ext uri="{FF2B5EF4-FFF2-40B4-BE49-F238E27FC236}">
                <a16:creationId xmlns:a16="http://schemas.microsoft.com/office/drawing/2014/main" id="{9206DED7-8258-BE2C-D885-6287045A7423}"/>
              </a:ext>
            </a:extLst>
          </p:cNvPr>
          <p:cNvSpPr>
            <a:spLocks noGrp="1" noChangeArrowheads="1"/>
          </p:cNvSpPr>
          <p:nvPr>
            <p:ph type="body" idx="1"/>
          </p:nvPr>
        </p:nvSpPr>
        <p:spPr bwMode="auto">
          <a:xfrm>
            <a:off x="1050925" y="4697414"/>
            <a:ext cx="4700588" cy="3792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3064104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2735D9A6-2296-50CB-1BD1-F4C628F04C18}"/>
              </a:ext>
            </a:extLst>
          </p:cNvPr>
          <p:cNvSpPr>
            <a:spLocks noGrp="1" noRot="1" noChangeAspect="1" noChangeArrowheads="1" noTextEdit="1"/>
          </p:cNvSpPr>
          <p:nvPr>
            <p:ph type="sldImg"/>
          </p:nvPr>
        </p:nvSpPr>
        <p:spPr bwMode="auto">
          <a:xfrm>
            <a:off x="1127125" y="957263"/>
            <a:ext cx="4543425" cy="3408362"/>
          </a:xfrm>
          <a:solidFill>
            <a:srgbClr val="FFFFFF"/>
          </a:solidFill>
          <a:ln>
            <a:solidFill>
              <a:srgbClr val="000000"/>
            </a:solidFill>
            <a:miter lim="800000"/>
            <a:headEnd/>
            <a:tailEnd/>
          </a:ln>
        </p:spPr>
      </p:sp>
      <p:sp>
        <p:nvSpPr>
          <p:cNvPr id="37891" name="Rectangle 2">
            <a:extLst>
              <a:ext uri="{FF2B5EF4-FFF2-40B4-BE49-F238E27FC236}">
                <a16:creationId xmlns:a16="http://schemas.microsoft.com/office/drawing/2014/main" id="{9206DED7-8258-BE2C-D885-6287045A7423}"/>
              </a:ext>
            </a:extLst>
          </p:cNvPr>
          <p:cNvSpPr>
            <a:spLocks noGrp="1" noChangeArrowheads="1"/>
          </p:cNvSpPr>
          <p:nvPr>
            <p:ph type="body" idx="1"/>
          </p:nvPr>
        </p:nvSpPr>
        <p:spPr bwMode="auto">
          <a:xfrm>
            <a:off x="1050925" y="4697414"/>
            <a:ext cx="4700588" cy="3792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18411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2735D9A6-2296-50CB-1BD1-F4C628F04C18}"/>
              </a:ext>
            </a:extLst>
          </p:cNvPr>
          <p:cNvSpPr>
            <a:spLocks noGrp="1" noRot="1" noChangeAspect="1" noChangeArrowheads="1" noTextEdit="1"/>
          </p:cNvSpPr>
          <p:nvPr>
            <p:ph type="sldImg"/>
          </p:nvPr>
        </p:nvSpPr>
        <p:spPr bwMode="auto">
          <a:xfrm>
            <a:off x="1127125" y="957263"/>
            <a:ext cx="4543425" cy="3408362"/>
          </a:xfrm>
          <a:solidFill>
            <a:srgbClr val="FFFFFF"/>
          </a:solidFill>
          <a:ln>
            <a:solidFill>
              <a:srgbClr val="000000"/>
            </a:solidFill>
            <a:miter lim="800000"/>
            <a:headEnd/>
            <a:tailEnd/>
          </a:ln>
        </p:spPr>
      </p:sp>
      <p:sp>
        <p:nvSpPr>
          <p:cNvPr id="37891" name="Rectangle 2">
            <a:extLst>
              <a:ext uri="{FF2B5EF4-FFF2-40B4-BE49-F238E27FC236}">
                <a16:creationId xmlns:a16="http://schemas.microsoft.com/office/drawing/2014/main" id="{9206DED7-8258-BE2C-D885-6287045A7423}"/>
              </a:ext>
            </a:extLst>
          </p:cNvPr>
          <p:cNvSpPr>
            <a:spLocks noGrp="1" noChangeArrowheads="1"/>
          </p:cNvSpPr>
          <p:nvPr>
            <p:ph type="body" idx="1"/>
          </p:nvPr>
        </p:nvSpPr>
        <p:spPr bwMode="auto">
          <a:xfrm>
            <a:off x="1050925" y="4697414"/>
            <a:ext cx="4700588" cy="37925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numCol="1" anchor="ctr"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1679122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CC0887AE-FAA0-5A7A-DA01-C5D252725DDB}"/>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DAE06E55-FCC7-6A0A-0B37-EF56AA729C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4638DD-47D5-5A12-757C-9964E9AB3DA9}"/>
              </a:ext>
            </a:extLst>
          </p:cNvPr>
          <p:cNvSpPr>
            <a:spLocks noGrp="1" noChangeArrowheads="1"/>
          </p:cNvSpPr>
          <p:nvPr>
            <p:ph type="sldNum" sz="quarter" idx="12"/>
          </p:nvPr>
        </p:nvSpPr>
        <p:spPr>
          <a:ln/>
        </p:spPr>
        <p:txBody>
          <a:bodyPr/>
          <a:lstStyle>
            <a:lvl1pPr>
              <a:defRPr/>
            </a:lvl1pPr>
          </a:lstStyle>
          <a:p>
            <a:pPr>
              <a:defRPr/>
            </a:pPr>
            <a:fld id="{076BCCD5-DD5D-43DF-8797-CF1F63D3CFE3}" type="slidenum">
              <a:rPr lang="en-US" altLang="ru-RU"/>
              <a:pPr>
                <a:defRPr/>
              </a:pPr>
              <a:t>‹#›</a:t>
            </a:fld>
            <a:endParaRPr lang="en-US" altLang="ru-RU"/>
          </a:p>
        </p:txBody>
      </p:sp>
    </p:spTree>
    <p:extLst>
      <p:ext uri="{BB962C8B-B14F-4D97-AF65-F5344CB8AC3E}">
        <p14:creationId xmlns:p14="http://schemas.microsoft.com/office/powerpoint/2010/main" val="3483906460"/>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0581120B-4EBB-4BD4-14CF-0C4BEB960838}"/>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558C8CB3-2BA0-27D2-2F0B-EEA97793D1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7EFDF64-55E4-BD9C-5087-55F445A08D30}"/>
              </a:ext>
            </a:extLst>
          </p:cNvPr>
          <p:cNvSpPr>
            <a:spLocks noGrp="1" noChangeArrowheads="1"/>
          </p:cNvSpPr>
          <p:nvPr>
            <p:ph type="sldNum" sz="quarter" idx="12"/>
          </p:nvPr>
        </p:nvSpPr>
        <p:spPr>
          <a:ln/>
        </p:spPr>
        <p:txBody>
          <a:bodyPr/>
          <a:lstStyle>
            <a:lvl1pPr>
              <a:defRPr/>
            </a:lvl1pPr>
          </a:lstStyle>
          <a:p>
            <a:pPr>
              <a:defRPr/>
            </a:pPr>
            <a:fld id="{74E14C99-1AE8-4E7C-A7E7-648E08573F63}" type="slidenum">
              <a:rPr lang="en-US" altLang="ru-RU"/>
              <a:pPr>
                <a:defRPr/>
              </a:pPr>
              <a:t>‹#›</a:t>
            </a:fld>
            <a:endParaRPr lang="en-US" altLang="ru-RU"/>
          </a:p>
        </p:txBody>
      </p:sp>
    </p:spTree>
    <p:extLst>
      <p:ext uri="{BB962C8B-B14F-4D97-AF65-F5344CB8AC3E}">
        <p14:creationId xmlns:p14="http://schemas.microsoft.com/office/powerpoint/2010/main" val="4016543871"/>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28825DA6-BA93-1317-E1B6-A2ADCB6052CF}"/>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364DB3AB-EEC2-83D1-EC90-7B19A40184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9CA68EB-A430-4E0A-D672-2673E656B4EF}"/>
              </a:ext>
            </a:extLst>
          </p:cNvPr>
          <p:cNvSpPr>
            <a:spLocks noGrp="1" noChangeArrowheads="1"/>
          </p:cNvSpPr>
          <p:nvPr>
            <p:ph type="sldNum" sz="quarter" idx="12"/>
          </p:nvPr>
        </p:nvSpPr>
        <p:spPr>
          <a:ln/>
        </p:spPr>
        <p:txBody>
          <a:bodyPr/>
          <a:lstStyle>
            <a:lvl1pPr>
              <a:defRPr/>
            </a:lvl1pPr>
          </a:lstStyle>
          <a:p>
            <a:pPr>
              <a:defRPr/>
            </a:pPr>
            <a:fld id="{A3539E95-1968-42DB-86F5-1ED83DA4A84C}" type="slidenum">
              <a:rPr lang="en-US" altLang="ru-RU"/>
              <a:pPr>
                <a:defRPr/>
              </a:pPr>
              <a:t>‹#›</a:t>
            </a:fld>
            <a:endParaRPr lang="en-US" altLang="ru-RU"/>
          </a:p>
        </p:txBody>
      </p:sp>
    </p:spTree>
    <p:extLst>
      <p:ext uri="{BB962C8B-B14F-4D97-AF65-F5344CB8AC3E}">
        <p14:creationId xmlns:p14="http://schemas.microsoft.com/office/powerpoint/2010/main" val="167090222"/>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a:t>Образец заголовка</a:t>
            </a:r>
          </a:p>
        </p:txBody>
      </p:sp>
      <p:sp>
        <p:nvSpPr>
          <p:cNvPr id="3" name="Таблица 2"/>
          <p:cNvSpPr>
            <a:spLocks noGrp="1"/>
          </p:cNvSpPr>
          <p:nvPr>
            <p:ph type="tbl" idx="1"/>
          </p:nvPr>
        </p:nvSpPr>
        <p:spPr>
          <a:xfrm>
            <a:off x="685800" y="1981200"/>
            <a:ext cx="7772400" cy="4114800"/>
          </a:xfrm>
        </p:spPr>
        <p:txBody>
          <a:bodyPr/>
          <a:lstStyle/>
          <a:p>
            <a:pPr lvl="0"/>
            <a:r>
              <a:rPr lang="ru-RU" noProof="0" dirty="0"/>
              <a:t>Вставка таблицы</a:t>
            </a:r>
          </a:p>
        </p:txBody>
      </p:sp>
      <p:sp>
        <p:nvSpPr>
          <p:cNvPr id="4" name="Rectangle 4">
            <a:extLst>
              <a:ext uri="{FF2B5EF4-FFF2-40B4-BE49-F238E27FC236}">
                <a16:creationId xmlns:a16="http://schemas.microsoft.com/office/drawing/2014/main" id="{6BF2B1BC-CF18-1DF0-45E9-420E7765D687}"/>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CA7361B4-3D19-9CA7-F03B-D6E44BDFA5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F1E5A96-87A0-2971-F786-3A4062403D76}"/>
              </a:ext>
            </a:extLst>
          </p:cNvPr>
          <p:cNvSpPr>
            <a:spLocks noGrp="1" noChangeArrowheads="1"/>
          </p:cNvSpPr>
          <p:nvPr>
            <p:ph type="sldNum" sz="quarter" idx="12"/>
          </p:nvPr>
        </p:nvSpPr>
        <p:spPr>
          <a:ln/>
        </p:spPr>
        <p:txBody>
          <a:bodyPr/>
          <a:lstStyle>
            <a:lvl1pPr>
              <a:defRPr/>
            </a:lvl1pPr>
          </a:lstStyle>
          <a:p>
            <a:pPr>
              <a:defRPr/>
            </a:pPr>
            <a:fld id="{AE96408A-B934-4BD8-AC19-0822F4CF5E53}" type="slidenum">
              <a:rPr lang="en-US" altLang="ru-RU"/>
              <a:pPr>
                <a:defRPr/>
              </a:pPr>
              <a:t>‹#›</a:t>
            </a:fld>
            <a:endParaRPr lang="en-US" altLang="ru-RU"/>
          </a:p>
        </p:txBody>
      </p:sp>
    </p:spTree>
    <p:extLst>
      <p:ext uri="{BB962C8B-B14F-4D97-AF65-F5344CB8AC3E}">
        <p14:creationId xmlns:p14="http://schemas.microsoft.com/office/powerpoint/2010/main" val="2123506537"/>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Овал 1">
            <a:extLst>
              <a:ext uri="{FF2B5EF4-FFF2-40B4-BE49-F238E27FC236}">
                <a16:creationId xmlns:a16="http://schemas.microsoft.com/office/drawing/2014/main" id="{61C8C91A-E7FB-6EE3-55D4-4633933E8E6D}"/>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solidFill>
                <a:prstClr val="black"/>
              </a:solidFill>
            </a:endParaRPr>
          </a:p>
        </p:txBody>
      </p:sp>
      <p:sp>
        <p:nvSpPr>
          <p:cNvPr id="3" name="Овал 2">
            <a:extLst>
              <a:ext uri="{FF2B5EF4-FFF2-40B4-BE49-F238E27FC236}">
                <a16:creationId xmlns:a16="http://schemas.microsoft.com/office/drawing/2014/main" id="{71479278-7018-5EA8-8ED2-367452B31808}"/>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solidFill>
                <a:prstClr val="black"/>
              </a:solidFill>
            </a:endParaRPr>
          </a:p>
        </p:txBody>
      </p:sp>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lang="ru-RU"/>
              <a:t>Образец заголовка</a:t>
            </a:r>
            <a:endParaRPr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a:t>Образец подзаголовка</a:t>
            </a:r>
            <a:endParaRPr lang="en-US"/>
          </a:p>
        </p:txBody>
      </p:sp>
      <p:sp>
        <p:nvSpPr>
          <p:cNvPr id="4" name="Дата 6">
            <a:extLst>
              <a:ext uri="{FF2B5EF4-FFF2-40B4-BE49-F238E27FC236}">
                <a16:creationId xmlns:a16="http://schemas.microsoft.com/office/drawing/2014/main" id="{2EDD58D9-1932-74C2-D854-6CA16B16E152}"/>
              </a:ext>
            </a:extLst>
          </p:cNvPr>
          <p:cNvSpPr>
            <a:spLocks noGrp="1"/>
          </p:cNvSpPr>
          <p:nvPr>
            <p:ph type="dt" sz="half" idx="10"/>
          </p:nvPr>
        </p:nvSpPr>
        <p:spPr/>
        <p:txBody>
          <a:bodyPr/>
          <a:lstStyle>
            <a:lvl1pPr>
              <a:defRPr/>
            </a:lvl1pPr>
            <a:extLst/>
          </a:lstStyle>
          <a:p>
            <a:pPr>
              <a:defRPr/>
            </a:pPr>
            <a:r>
              <a:rPr lang="ru-RU"/>
              <a:t>4/7/2011</a:t>
            </a:r>
            <a:endParaRPr lang="en-US"/>
          </a:p>
        </p:txBody>
      </p:sp>
      <p:sp>
        <p:nvSpPr>
          <p:cNvPr id="5" name="Нижний колонтитул 19">
            <a:extLst>
              <a:ext uri="{FF2B5EF4-FFF2-40B4-BE49-F238E27FC236}">
                <a16:creationId xmlns:a16="http://schemas.microsoft.com/office/drawing/2014/main" id="{D697E245-99D4-889C-11C2-980CEC12B7AD}"/>
              </a:ext>
            </a:extLst>
          </p:cNvPr>
          <p:cNvSpPr>
            <a:spLocks noGrp="1"/>
          </p:cNvSpPr>
          <p:nvPr>
            <p:ph type="ftr" sz="quarter" idx="11"/>
          </p:nvPr>
        </p:nvSpPr>
        <p:spPr/>
        <p:txBody>
          <a:bodyPr/>
          <a:lstStyle>
            <a:lvl1pPr>
              <a:defRPr/>
            </a:lvl1pPr>
            <a:extLst/>
          </a:lstStyle>
          <a:p>
            <a:pPr>
              <a:defRPr/>
            </a:pPr>
            <a:endParaRPr lang="en-US"/>
          </a:p>
        </p:txBody>
      </p:sp>
      <p:sp>
        <p:nvSpPr>
          <p:cNvPr id="6" name="Номер слайда 9">
            <a:extLst>
              <a:ext uri="{FF2B5EF4-FFF2-40B4-BE49-F238E27FC236}">
                <a16:creationId xmlns:a16="http://schemas.microsoft.com/office/drawing/2014/main" id="{9D4645A8-45D4-665D-C731-2F92F1F9BABF}"/>
              </a:ext>
            </a:extLst>
          </p:cNvPr>
          <p:cNvSpPr>
            <a:spLocks noGrp="1"/>
          </p:cNvSpPr>
          <p:nvPr>
            <p:ph type="sldNum" sz="quarter" idx="12"/>
          </p:nvPr>
        </p:nvSpPr>
        <p:spPr/>
        <p:txBody>
          <a:bodyPr/>
          <a:lstStyle>
            <a:lvl1pPr>
              <a:defRPr/>
            </a:lvl1pPr>
          </a:lstStyle>
          <a:p>
            <a:pPr>
              <a:defRPr/>
            </a:pPr>
            <a:fld id="{BCDC5C2E-8FAD-4A37-B2C2-AE81D4533B91}" type="slidenum">
              <a:rPr lang="en-US" altLang="ru-RU"/>
              <a:pPr>
                <a:defRPr/>
              </a:pPr>
              <a:t>‹#›</a:t>
            </a:fld>
            <a:endParaRPr lang="en-US" altLang="ru-RU"/>
          </a:p>
        </p:txBody>
      </p:sp>
    </p:spTree>
    <p:extLst>
      <p:ext uri="{BB962C8B-B14F-4D97-AF65-F5344CB8AC3E}">
        <p14:creationId xmlns:p14="http://schemas.microsoft.com/office/powerpoint/2010/main" val="3040456425"/>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3">
            <a:extLst>
              <a:ext uri="{FF2B5EF4-FFF2-40B4-BE49-F238E27FC236}">
                <a16:creationId xmlns:a16="http://schemas.microsoft.com/office/drawing/2014/main" id="{64446996-B5BF-0760-8F49-85CC5D5D3DC9}"/>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9">
            <a:extLst>
              <a:ext uri="{FF2B5EF4-FFF2-40B4-BE49-F238E27FC236}">
                <a16:creationId xmlns:a16="http://schemas.microsoft.com/office/drawing/2014/main" id="{98A058D4-D6A3-B6F4-391B-B352CF7B3F04}"/>
              </a:ext>
            </a:extLst>
          </p:cNvPr>
          <p:cNvSpPr>
            <a:spLocks noGrp="1"/>
          </p:cNvSpPr>
          <p:nvPr>
            <p:ph type="ftr" sz="quarter" idx="11"/>
          </p:nvPr>
        </p:nvSpPr>
        <p:spPr/>
        <p:txBody>
          <a:bodyPr/>
          <a:lstStyle>
            <a:lvl1pPr>
              <a:defRPr/>
            </a:lvl1pPr>
          </a:lstStyle>
          <a:p>
            <a:pPr>
              <a:defRPr/>
            </a:pPr>
            <a:endParaRPr lang="en-US"/>
          </a:p>
        </p:txBody>
      </p:sp>
      <p:sp>
        <p:nvSpPr>
          <p:cNvPr id="6" name="Номер слайда 21">
            <a:extLst>
              <a:ext uri="{FF2B5EF4-FFF2-40B4-BE49-F238E27FC236}">
                <a16:creationId xmlns:a16="http://schemas.microsoft.com/office/drawing/2014/main" id="{729E6D9B-7370-2189-0514-3E1EE3DC5DA9}"/>
              </a:ext>
            </a:extLst>
          </p:cNvPr>
          <p:cNvSpPr>
            <a:spLocks noGrp="1"/>
          </p:cNvSpPr>
          <p:nvPr>
            <p:ph type="sldNum" sz="quarter" idx="12"/>
          </p:nvPr>
        </p:nvSpPr>
        <p:spPr/>
        <p:txBody>
          <a:bodyPr/>
          <a:lstStyle>
            <a:lvl1pPr>
              <a:defRPr/>
            </a:lvl1pPr>
          </a:lstStyle>
          <a:p>
            <a:pPr>
              <a:defRPr/>
            </a:pPr>
            <a:fld id="{3E4A42BD-328E-4075-9494-8E1A6BD741BE}" type="slidenum">
              <a:rPr lang="en-US" altLang="ru-RU"/>
              <a:pPr>
                <a:defRPr/>
              </a:pPr>
              <a:t>‹#›</a:t>
            </a:fld>
            <a:endParaRPr lang="en-US" altLang="ru-RU"/>
          </a:p>
        </p:txBody>
      </p:sp>
    </p:spTree>
    <p:extLst>
      <p:ext uri="{BB962C8B-B14F-4D97-AF65-F5344CB8AC3E}">
        <p14:creationId xmlns:p14="http://schemas.microsoft.com/office/powerpoint/2010/main" val="2765077591"/>
      </p:ext>
    </p:extLst>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CCC5A38-9CBB-01BC-D5B5-27B09C293E3E}"/>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Прямоугольник 4">
            <a:extLst>
              <a:ext uri="{FF2B5EF4-FFF2-40B4-BE49-F238E27FC236}">
                <a16:creationId xmlns:a16="http://schemas.microsoft.com/office/drawing/2014/main" id="{6A7F17E8-1136-AC97-95F6-EC9C437F481B}"/>
              </a:ext>
            </a:extLst>
          </p:cNvPr>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6" name="Овал 5">
            <a:extLst>
              <a:ext uri="{FF2B5EF4-FFF2-40B4-BE49-F238E27FC236}">
                <a16:creationId xmlns:a16="http://schemas.microsoft.com/office/drawing/2014/main" id="{95C699D3-6945-76CD-0E60-95041689051B}"/>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solidFill>
                <a:prstClr val="black"/>
              </a:solidFill>
            </a:endParaRPr>
          </a:p>
        </p:txBody>
      </p:sp>
      <p:sp>
        <p:nvSpPr>
          <p:cNvPr id="7" name="Овал 6">
            <a:extLst>
              <a:ext uri="{FF2B5EF4-FFF2-40B4-BE49-F238E27FC236}">
                <a16:creationId xmlns:a16="http://schemas.microsoft.com/office/drawing/2014/main" id="{226A857F-8540-C1FF-A0ED-CCF599F4181A}"/>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solidFill>
                <a:prstClr val="black"/>
              </a:solidFill>
            </a:endParaRPr>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ru-RU"/>
              <a:t>Образец заголовка</a:t>
            </a:r>
            <a:endParaRPr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a:t>Образец текста</a:t>
            </a:r>
          </a:p>
        </p:txBody>
      </p:sp>
      <p:sp>
        <p:nvSpPr>
          <p:cNvPr id="8" name="Дата 3">
            <a:extLst>
              <a:ext uri="{FF2B5EF4-FFF2-40B4-BE49-F238E27FC236}">
                <a16:creationId xmlns:a16="http://schemas.microsoft.com/office/drawing/2014/main" id="{14730027-E325-522F-BDAB-5A3366964F73}"/>
              </a:ext>
            </a:extLst>
          </p:cNvPr>
          <p:cNvSpPr>
            <a:spLocks noGrp="1"/>
          </p:cNvSpPr>
          <p:nvPr>
            <p:ph type="dt" sz="half" idx="10"/>
          </p:nvPr>
        </p:nvSpPr>
        <p:spPr/>
        <p:txBody>
          <a:bodyPr/>
          <a:lstStyle>
            <a:lvl1pPr>
              <a:defRPr/>
            </a:lvl1pPr>
            <a:extLst/>
          </a:lstStyle>
          <a:p>
            <a:pPr>
              <a:defRPr/>
            </a:pPr>
            <a:r>
              <a:rPr lang="ru-RU"/>
              <a:t>4/7/2011</a:t>
            </a:r>
            <a:endParaRPr lang="en-US"/>
          </a:p>
        </p:txBody>
      </p:sp>
      <p:sp>
        <p:nvSpPr>
          <p:cNvPr id="9" name="Нижний колонтитул 4">
            <a:extLst>
              <a:ext uri="{FF2B5EF4-FFF2-40B4-BE49-F238E27FC236}">
                <a16:creationId xmlns:a16="http://schemas.microsoft.com/office/drawing/2014/main" id="{9543BA0B-EE80-A230-7616-3B20556F2840}"/>
              </a:ext>
            </a:extLst>
          </p:cNvPr>
          <p:cNvSpPr>
            <a:spLocks noGrp="1"/>
          </p:cNvSpPr>
          <p:nvPr>
            <p:ph type="ftr" sz="quarter" idx="11"/>
          </p:nvPr>
        </p:nvSpPr>
        <p:spPr/>
        <p:txBody>
          <a:bodyPr/>
          <a:lstStyle>
            <a:lvl1pPr>
              <a:defRPr/>
            </a:lvl1pPr>
            <a:extLst/>
          </a:lstStyle>
          <a:p>
            <a:pPr>
              <a:defRPr/>
            </a:pPr>
            <a:endParaRPr lang="en-US"/>
          </a:p>
        </p:txBody>
      </p:sp>
      <p:sp>
        <p:nvSpPr>
          <p:cNvPr id="10" name="Номер слайда 5">
            <a:extLst>
              <a:ext uri="{FF2B5EF4-FFF2-40B4-BE49-F238E27FC236}">
                <a16:creationId xmlns:a16="http://schemas.microsoft.com/office/drawing/2014/main" id="{2B7C63F2-2BBF-E3BB-7210-602314B4709D}"/>
              </a:ext>
            </a:extLst>
          </p:cNvPr>
          <p:cNvSpPr>
            <a:spLocks noGrp="1"/>
          </p:cNvSpPr>
          <p:nvPr>
            <p:ph type="sldNum" sz="quarter" idx="12"/>
          </p:nvPr>
        </p:nvSpPr>
        <p:spPr/>
        <p:txBody>
          <a:bodyPr/>
          <a:lstStyle>
            <a:lvl1pPr>
              <a:defRPr/>
            </a:lvl1pPr>
          </a:lstStyle>
          <a:p>
            <a:pPr>
              <a:defRPr/>
            </a:pPr>
            <a:fld id="{0A372819-9435-431B-AB01-0E898D8A947B}" type="slidenum">
              <a:rPr lang="en-US" altLang="ru-RU"/>
              <a:pPr>
                <a:defRPr/>
              </a:pPr>
              <a:t>‹#›</a:t>
            </a:fld>
            <a:endParaRPr lang="en-US" altLang="ru-RU"/>
          </a:p>
        </p:txBody>
      </p:sp>
    </p:spTree>
    <p:extLst>
      <p:ext uri="{BB962C8B-B14F-4D97-AF65-F5344CB8AC3E}">
        <p14:creationId xmlns:p14="http://schemas.microsoft.com/office/powerpoint/2010/main" val="1331430200"/>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lang="ru-RU"/>
              <a:t>Образец заголовка</a:t>
            </a:r>
            <a:endParaRPr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23">
            <a:extLst>
              <a:ext uri="{FF2B5EF4-FFF2-40B4-BE49-F238E27FC236}">
                <a16:creationId xmlns:a16="http://schemas.microsoft.com/office/drawing/2014/main" id="{DA569654-62F0-83F2-C729-CBDFB8A8D502}"/>
              </a:ext>
            </a:extLst>
          </p:cNvPr>
          <p:cNvSpPr>
            <a:spLocks noGrp="1"/>
          </p:cNvSpPr>
          <p:nvPr>
            <p:ph type="dt" sz="half" idx="10"/>
          </p:nvPr>
        </p:nvSpPr>
        <p:spPr/>
        <p:txBody>
          <a:bodyPr/>
          <a:lstStyle>
            <a:lvl1pPr>
              <a:defRPr/>
            </a:lvl1pPr>
          </a:lstStyle>
          <a:p>
            <a:pPr>
              <a:defRPr/>
            </a:pPr>
            <a:r>
              <a:rPr lang="ru-RU"/>
              <a:t>4/7/2011</a:t>
            </a:r>
            <a:endParaRPr lang="en-US"/>
          </a:p>
        </p:txBody>
      </p:sp>
      <p:sp>
        <p:nvSpPr>
          <p:cNvPr id="6" name="Нижний колонтитул 9">
            <a:extLst>
              <a:ext uri="{FF2B5EF4-FFF2-40B4-BE49-F238E27FC236}">
                <a16:creationId xmlns:a16="http://schemas.microsoft.com/office/drawing/2014/main" id="{6E839246-5B7B-AC3F-BB78-720726DE8613}"/>
              </a:ext>
            </a:extLst>
          </p:cNvPr>
          <p:cNvSpPr>
            <a:spLocks noGrp="1"/>
          </p:cNvSpPr>
          <p:nvPr>
            <p:ph type="ftr" sz="quarter" idx="11"/>
          </p:nvPr>
        </p:nvSpPr>
        <p:spPr/>
        <p:txBody>
          <a:bodyPr/>
          <a:lstStyle>
            <a:lvl1pPr>
              <a:defRPr/>
            </a:lvl1pPr>
          </a:lstStyle>
          <a:p>
            <a:pPr>
              <a:defRPr/>
            </a:pPr>
            <a:endParaRPr lang="en-US"/>
          </a:p>
        </p:txBody>
      </p:sp>
      <p:sp>
        <p:nvSpPr>
          <p:cNvPr id="7" name="Номер слайда 21">
            <a:extLst>
              <a:ext uri="{FF2B5EF4-FFF2-40B4-BE49-F238E27FC236}">
                <a16:creationId xmlns:a16="http://schemas.microsoft.com/office/drawing/2014/main" id="{598A9CCD-AB40-60C6-1235-C5F46079C349}"/>
              </a:ext>
            </a:extLst>
          </p:cNvPr>
          <p:cNvSpPr>
            <a:spLocks noGrp="1"/>
          </p:cNvSpPr>
          <p:nvPr>
            <p:ph type="sldNum" sz="quarter" idx="12"/>
          </p:nvPr>
        </p:nvSpPr>
        <p:spPr/>
        <p:txBody>
          <a:bodyPr/>
          <a:lstStyle>
            <a:lvl1pPr>
              <a:defRPr/>
            </a:lvl1pPr>
          </a:lstStyle>
          <a:p>
            <a:pPr>
              <a:defRPr/>
            </a:pPr>
            <a:fld id="{B476B8D0-9084-4DD5-9CE3-FAD222369F65}" type="slidenum">
              <a:rPr lang="en-US" altLang="ru-RU"/>
              <a:pPr>
                <a:defRPr/>
              </a:pPr>
              <a:t>‹#›</a:t>
            </a:fld>
            <a:endParaRPr lang="en-US" altLang="ru-RU"/>
          </a:p>
        </p:txBody>
      </p:sp>
    </p:spTree>
    <p:extLst>
      <p:ext uri="{BB962C8B-B14F-4D97-AF65-F5344CB8AC3E}">
        <p14:creationId xmlns:p14="http://schemas.microsoft.com/office/powerpoint/2010/main" val="3350021672"/>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lstStyle>
            <a:lvl1pPr algn="ctr">
              <a:defRPr sz="4500" b="1" cap="none" baseline="0"/>
            </a:lvl1pPr>
            <a:extLst/>
          </a:lstStyle>
          <a:p>
            <a:r>
              <a:rPr lang="ru-RU"/>
              <a:t>Образец заголовка</a:t>
            </a:r>
            <a:endParaRPr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42982665-EF58-EAB6-CF53-3D04752849C7}"/>
              </a:ext>
            </a:extLst>
          </p:cNvPr>
          <p:cNvSpPr>
            <a:spLocks noGrp="1"/>
          </p:cNvSpPr>
          <p:nvPr>
            <p:ph type="dt" sz="half" idx="10"/>
          </p:nvPr>
        </p:nvSpPr>
        <p:spPr/>
        <p:txBody>
          <a:bodyPr/>
          <a:lstStyle>
            <a:lvl1pPr>
              <a:defRPr/>
            </a:lvl1pPr>
            <a:extLst/>
          </a:lstStyle>
          <a:p>
            <a:pPr>
              <a:defRPr/>
            </a:pPr>
            <a:r>
              <a:rPr lang="ru-RU"/>
              <a:t>4/7/2011</a:t>
            </a:r>
            <a:endParaRPr lang="en-US"/>
          </a:p>
        </p:txBody>
      </p:sp>
      <p:sp>
        <p:nvSpPr>
          <p:cNvPr id="8" name="Нижний колонтитул 7">
            <a:extLst>
              <a:ext uri="{FF2B5EF4-FFF2-40B4-BE49-F238E27FC236}">
                <a16:creationId xmlns:a16="http://schemas.microsoft.com/office/drawing/2014/main" id="{90C52F22-2E18-A203-4BD0-A4B923D40343}"/>
              </a:ext>
            </a:extLst>
          </p:cNvPr>
          <p:cNvSpPr>
            <a:spLocks noGrp="1"/>
          </p:cNvSpPr>
          <p:nvPr>
            <p:ph type="ftr" sz="quarter" idx="11"/>
          </p:nvPr>
        </p:nvSpPr>
        <p:spPr/>
        <p:txBody>
          <a:bodyPr/>
          <a:lstStyle>
            <a:lvl1pPr>
              <a:defRPr/>
            </a:lvl1pPr>
            <a:extLst/>
          </a:lstStyle>
          <a:p>
            <a:pPr>
              <a:defRPr/>
            </a:pPr>
            <a:endParaRPr lang="en-US"/>
          </a:p>
        </p:txBody>
      </p:sp>
      <p:sp>
        <p:nvSpPr>
          <p:cNvPr id="9" name="Номер слайда 8">
            <a:extLst>
              <a:ext uri="{FF2B5EF4-FFF2-40B4-BE49-F238E27FC236}">
                <a16:creationId xmlns:a16="http://schemas.microsoft.com/office/drawing/2014/main" id="{7F487ECB-C2E1-8D7A-3E9F-1E5E80730194}"/>
              </a:ext>
            </a:extLst>
          </p:cNvPr>
          <p:cNvSpPr>
            <a:spLocks noGrp="1"/>
          </p:cNvSpPr>
          <p:nvPr>
            <p:ph type="sldNum" sz="quarter" idx="12"/>
          </p:nvPr>
        </p:nvSpPr>
        <p:spPr/>
        <p:txBody>
          <a:bodyPr/>
          <a:lstStyle>
            <a:lvl1pPr>
              <a:defRPr/>
            </a:lvl1pPr>
          </a:lstStyle>
          <a:p>
            <a:pPr>
              <a:defRPr/>
            </a:pPr>
            <a:fld id="{594D5344-2B52-4715-804C-8807A1595BF3}" type="slidenum">
              <a:rPr lang="en-US" altLang="ru-RU"/>
              <a:pPr>
                <a:defRPr/>
              </a:pPr>
              <a:t>‹#›</a:t>
            </a:fld>
            <a:endParaRPr lang="en-US" altLang="ru-RU"/>
          </a:p>
        </p:txBody>
      </p:sp>
    </p:spTree>
    <p:extLst>
      <p:ext uri="{BB962C8B-B14F-4D97-AF65-F5344CB8AC3E}">
        <p14:creationId xmlns:p14="http://schemas.microsoft.com/office/powerpoint/2010/main" val="1450360599"/>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lang="ru-RU"/>
              <a:t>Образец заголовка</a:t>
            </a:r>
            <a:endParaRPr lang="en-US"/>
          </a:p>
        </p:txBody>
      </p:sp>
      <p:sp>
        <p:nvSpPr>
          <p:cNvPr id="3" name="Дата 23">
            <a:extLst>
              <a:ext uri="{FF2B5EF4-FFF2-40B4-BE49-F238E27FC236}">
                <a16:creationId xmlns:a16="http://schemas.microsoft.com/office/drawing/2014/main" id="{39974C9A-74BB-0D81-0754-E19E820F7490}"/>
              </a:ext>
            </a:extLst>
          </p:cNvPr>
          <p:cNvSpPr>
            <a:spLocks noGrp="1"/>
          </p:cNvSpPr>
          <p:nvPr>
            <p:ph type="dt" sz="half" idx="10"/>
          </p:nvPr>
        </p:nvSpPr>
        <p:spPr/>
        <p:txBody>
          <a:bodyPr/>
          <a:lstStyle>
            <a:lvl1pPr>
              <a:defRPr/>
            </a:lvl1pPr>
          </a:lstStyle>
          <a:p>
            <a:pPr>
              <a:defRPr/>
            </a:pPr>
            <a:r>
              <a:rPr lang="ru-RU"/>
              <a:t>4/7/2011</a:t>
            </a:r>
            <a:endParaRPr lang="en-US"/>
          </a:p>
        </p:txBody>
      </p:sp>
      <p:sp>
        <p:nvSpPr>
          <p:cNvPr id="4" name="Нижний колонтитул 9">
            <a:extLst>
              <a:ext uri="{FF2B5EF4-FFF2-40B4-BE49-F238E27FC236}">
                <a16:creationId xmlns:a16="http://schemas.microsoft.com/office/drawing/2014/main" id="{51268537-EF4A-83D6-27A6-B044AE37814A}"/>
              </a:ext>
            </a:extLst>
          </p:cNvPr>
          <p:cNvSpPr>
            <a:spLocks noGrp="1"/>
          </p:cNvSpPr>
          <p:nvPr>
            <p:ph type="ftr" sz="quarter" idx="11"/>
          </p:nvPr>
        </p:nvSpPr>
        <p:spPr/>
        <p:txBody>
          <a:bodyPr/>
          <a:lstStyle>
            <a:lvl1pPr>
              <a:defRPr/>
            </a:lvl1pPr>
          </a:lstStyle>
          <a:p>
            <a:pPr>
              <a:defRPr/>
            </a:pPr>
            <a:endParaRPr lang="en-US"/>
          </a:p>
        </p:txBody>
      </p:sp>
      <p:sp>
        <p:nvSpPr>
          <p:cNvPr id="5" name="Номер слайда 21">
            <a:extLst>
              <a:ext uri="{FF2B5EF4-FFF2-40B4-BE49-F238E27FC236}">
                <a16:creationId xmlns:a16="http://schemas.microsoft.com/office/drawing/2014/main" id="{1FF6FB8E-0FE1-0635-1A57-E9FF4BB2C34F}"/>
              </a:ext>
            </a:extLst>
          </p:cNvPr>
          <p:cNvSpPr>
            <a:spLocks noGrp="1"/>
          </p:cNvSpPr>
          <p:nvPr>
            <p:ph type="sldNum" sz="quarter" idx="12"/>
          </p:nvPr>
        </p:nvSpPr>
        <p:spPr/>
        <p:txBody>
          <a:bodyPr/>
          <a:lstStyle>
            <a:lvl1pPr>
              <a:defRPr/>
            </a:lvl1pPr>
          </a:lstStyle>
          <a:p>
            <a:pPr>
              <a:defRPr/>
            </a:pPr>
            <a:fld id="{5B902ADF-C5A2-47BF-878E-713553CB7887}" type="slidenum">
              <a:rPr lang="en-US" altLang="ru-RU"/>
              <a:pPr>
                <a:defRPr/>
              </a:pPr>
              <a:t>‹#›</a:t>
            </a:fld>
            <a:endParaRPr lang="en-US" altLang="ru-RU"/>
          </a:p>
        </p:txBody>
      </p:sp>
    </p:spTree>
    <p:extLst>
      <p:ext uri="{BB962C8B-B14F-4D97-AF65-F5344CB8AC3E}">
        <p14:creationId xmlns:p14="http://schemas.microsoft.com/office/powerpoint/2010/main" val="85377829"/>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BC7CEE-C6E7-EB9B-0532-53FBC9102EFD}"/>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3" name="Прямоугольник 2">
            <a:extLst>
              <a:ext uri="{FF2B5EF4-FFF2-40B4-BE49-F238E27FC236}">
                <a16:creationId xmlns:a16="http://schemas.microsoft.com/office/drawing/2014/main" id="{C9411A6F-9969-AC28-FF81-6D16399F8C8E}"/>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4" name="Дата 1">
            <a:extLst>
              <a:ext uri="{FF2B5EF4-FFF2-40B4-BE49-F238E27FC236}">
                <a16:creationId xmlns:a16="http://schemas.microsoft.com/office/drawing/2014/main" id="{B0A85CD2-2F9F-A4E2-FC00-B4A0BC993501}"/>
              </a:ext>
            </a:extLst>
          </p:cNvPr>
          <p:cNvSpPr>
            <a:spLocks noGrp="1"/>
          </p:cNvSpPr>
          <p:nvPr>
            <p:ph type="dt" sz="half" idx="10"/>
          </p:nvPr>
        </p:nvSpPr>
        <p:spPr/>
        <p:txBody>
          <a:bodyPr/>
          <a:lstStyle>
            <a:lvl1pPr>
              <a:defRPr/>
            </a:lvl1pPr>
            <a:extLst/>
          </a:lstStyle>
          <a:p>
            <a:pPr>
              <a:defRPr/>
            </a:pPr>
            <a:r>
              <a:rPr lang="ru-RU"/>
              <a:t>4/7/2011</a:t>
            </a:r>
            <a:endParaRPr lang="en-US"/>
          </a:p>
        </p:txBody>
      </p:sp>
      <p:sp>
        <p:nvSpPr>
          <p:cNvPr id="5" name="Нижний колонтитул 2">
            <a:extLst>
              <a:ext uri="{FF2B5EF4-FFF2-40B4-BE49-F238E27FC236}">
                <a16:creationId xmlns:a16="http://schemas.microsoft.com/office/drawing/2014/main" id="{1D0B6DD6-D515-33DE-540D-49FFD89B9D4C}"/>
              </a:ext>
            </a:extLst>
          </p:cNvPr>
          <p:cNvSpPr>
            <a:spLocks noGrp="1"/>
          </p:cNvSpPr>
          <p:nvPr>
            <p:ph type="ftr" sz="quarter" idx="11"/>
          </p:nvPr>
        </p:nvSpPr>
        <p:spPr/>
        <p:txBody>
          <a:bodyPr/>
          <a:lstStyle>
            <a:lvl1pPr>
              <a:defRPr/>
            </a:lvl1pPr>
            <a:extLst/>
          </a:lstStyle>
          <a:p>
            <a:pPr>
              <a:defRPr/>
            </a:pPr>
            <a:endParaRPr lang="en-US"/>
          </a:p>
        </p:txBody>
      </p:sp>
      <p:sp>
        <p:nvSpPr>
          <p:cNvPr id="6" name="Номер слайда 3">
            <a:extLst>
              <a:ext uri="{FF2B5EF4-FFF2-40B4-BE49-F238E27FC236}">
                <a16:creationId xmlns:a16="http://schemas.microsoft.com/office/drawing/2014/main" id="{3FCCBA68-FA0D-D77F-95E7-B87EAF2C409A}"/>
              </a:ext>
            </a:extLst>
          </p:cNvPr>
          <p:cNvSpPr>
            <a:spLocks noGrp="1"/>
          </p:cNvSpPr>
          <p:nvPr>
            <p:ph type="sldNum" sz="quarter" idx="12"/>
          </p:nvPr>
        </p:nvSpPr>
        <p:spPr/>
        <p:txBody>
          <a:bodyPr/>
          <a:lstStyle>
            <a:lvl1pPr>
              <a:defRPr/>
            </a:lvl1pPr>
          </a:lstStyle>
          <a:p>
            <a:pPr>
              <a:defRPr/>
            </a:pPr>
            <a:fld id="{AAE1DB30-C6CB-4B17-A5C0-B4B1B2B86C50}" type="slidenum">
              <a:rPr lang="en-US" altLang="ru-RU"/>
              <a:pPr>
                <a:defRPr/>
              </a:pPr>
              <a:t>‹#›</a:t>
            </a:fld>
            <a:endParaRPr lang="en-US" altLang="ru-RU"/>
          </a:p>
        </p:txBody>
      </p:sp>
    </p:spTree>
    <p:extLst>
      <p:ext uri="{BB962C8B-B14F-4D97-AF65-F5344CB8AC3E}">
        <p14:creationId xmlns:p14="http://schemas.microsoft.com/office/powerpoint/2010/main" val="133989782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0866791B-CD04-B83C-212F-35FD90B779FE}"/>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5C752193-6430-2DAA-3751-373BBEA632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B1B7E78-009B-C24B-46D9-D04C417F3069}"/>
              </a:ext>
            </a:extLst>
          </p:cNvPr>
          <p:cNvSpPr>
            <a:spLocks noGrp="1" noChangeArrowheads="1"/>
          </p:cNvSpPr>
          <p:nvPr>
            <p:ph type="sldNum" sz="quarter" idx="12"/>
          </p:nvPr>
        </p:nvSpPr>
        <p:spPr>
          <a:ln/>
        </p:spPr>
        <p:txBody>
          <a:bodyPr/>
          <a:lstStyle>
            <a:lvl1pPr>
              <a:defRPr/>
            </a:lvl1pPr>
          </a:lstStyle>
          <a:p>
            <a:pPr>
              <a:defRPr/>
            </a:pPr>
            <a:fld id="{B1BF2A62-9222-4558-B2B1-134C728B0094}" type="slidenum">
              <a:rPr lang="en-US" altLang="ru-RU"/>
              <a:pPr>
                <a:defRPr/>
              </a:pPr>
              <a:t>‹#›</a:t>
            </a:fld>
            <a:endParaRPr lang="en-US" altLang="ru-RU"/>
          </a:p>
        </p:txBody>
      </p:sp>
    </p:spTree>
    <p:extLst>
      <p:ext uri="{BB962C8B-B14F-4D97-AF65-F5344CB8AC3E}">
        <p14:creationId xmlns:p14="http://schemas.microsoft.com/office/powerpoint/2010/main" val="2101709280"/>
      </p:ext>
    </p:extLst>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ru-RU"/>
              <a:t>Образец заголовка</a:t>
            </a:r>
            <a:endParaRPr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ru-RU"/>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B66FC1DA-AB1D-E937-199C-6A021C487CFE}"/>
              </a:ext>
            </a:extLst>
          </p:cNvPr>
          <p:cNvSpPr>
            <a:spLocks noGrp="1"/>
          </p:cNvSpPr>
          <p:nvPr>
            <p:ph type="dt" sz="half" idx="10"/>
          </p:nvPr>
        </p:nvSpPr>
        <p:spPr/>
        <p:txBody>
          <a:bodyPr/>
          <a:lstStyle>
            <a:lvl1pPr>
              <a:defRPr/>
            </a:lvl1pPr>
            <a:extLst/>
          </a:lstStyle>
          <a:p>
            <a:pPr>
              <a:defRPr/>
            </a:pPr>
            <a:r>
              <a:rPr lang="ru-RU"/>
              <a:t>4/7/2011</a:t>
            </a:r>
            <a:endParaRPr lang="en-US"/>
          </a:p>
        </p:txBody>
      </p:sp>
      <p:sp>
        <p:nvSpPr>
          <p:cNvPr id="6" name="Нижний колонтитул 5">
            <a:extLst>
              <a:ext uri="{FF2B5EF4-FFF2-40B4-BE49-F238E27FC236}">
                <a16:creationId xmlns:a16="http://schemas.microsoft.com/office/drawing/2014/main" id="{0D6F0171-E1B2-3708-6B55-DF02B8E67B63}"/>
              </a:ext>
            </a:extLst>
          </p:cNvPr>
          <p:cNvSpPr>
            <a:spLocks noGrp="1"/>
          </p:cNvSpPr>
          <p:nvPr>
            <p:ph type="ftr" sz="quarter" idx="11"/>
          </p:nvPr>
        </p:nvSpPr>
        <p:spPr/>
        <p:txBody>
          <a:bodyPr/>
          <a:lstStyle>
            <a:lvl1pPr>
              <a:defRPr/>
            </a:lvl1pPr>
            <a:extLst/>
          </a:lstStyle>
          <a:p>
            <a:pPr>
              <a:defRPr/>
            </a:pPr>
            <a:endParaRPr lang="en-US"/>
          </a:p>
        </p:txBody>
      </p:sp>
      <p:sp>
        <p:nvSpPr>
          <p:cNvPr id="7" name="Номер слайда 6">
            <a:extLst>
              <a:ext uri="{FF2B5EF4-FFF2-40B4-BE49-F238E27FC236}">
                <a16:creationId xmlns:a16="http://schemas.microsoft.com/office/drawing/2014/main" id="{133F8CB8-9790-F4CC-7F0B-D5C851C80632}"/>
              </a:ext>
            </a:extLst>
          </p:cNvPr>
          <p:cNvSpPr>
            <a:spLocks noGrp="1"/>
          </p:cNvSpPr>
          <p:nvPr>
            <p:ph type="sldNum" sz="quarter" idx="12"/>
          </p:nvPr>
        </p:nvSpPr>
        <p:spPr/>
        <p:txBody>
          <a:bodyPr/>
          <a:lstStyle>
            <a:lvl1pPr>
              <a:defRPr/>
            </a:lvl1pPr>
          </a:lstStyle>
          <a:p>
            <a:pPr>
              <a:defRPr/>
            </a:pPr>
            <a:fld id="{04F6C38C-F6D1-42D9-933E-970EA009F6C2}" type="slidenum">
              <a:rPr lang="en-US" altLang="ru-RU"/>
              <a:pPr>
                <a:defRPr/>
              </a:pPr>
              <a:t>‹#›</a:t>
            </a:fld>
            <a:endParaRPr lang="en-US" altLang="ru-RU"/>
          </a:p>
        </p:txBody>
      </p:sp>
    </p:spTree>
    <p:extLst>
      <p:ext uri="{BB962C8B-B14F-4D97-AF65-F5344CB8AC3E}">
        <p14:creationId xmlns:p14="http://schemas.microsoft.com/office/powerpoint/2010/main" val="369667562"/>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677FE946-4B75-9BC3-9FDB-C37B7D528BE3}"/>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rgbClr val="727CA3"/>
              </a:buClr>
              <a:buSzPct val="80000"/>
              <a:buFont typeface="Wingdings 2"/>
              <a:buNone/>
              <a:defRPr/>
            </a:pPr>
            <a:endParaRPr lang="en-US" sz="3200" dirty="0">
              <a:solidFill>
                <a:prstClr val="black"/>
              </a:solidFill>
              <a:latin typeface="Gill Sans MT"/>
              <a:cs typeface="Arial" charset="0"/>
            </a:endParaRPr>
          </a:p>
        </p:txBody>
      </p:sp>
      <p:sp>
        <p:nvSpPr>
          <p:cNvPr id="6" name="Блок-схема: процесс 5">
            <a:extLst>
              <a:ext uri="{FF2B5EF4-FFF2-40B4-BE49-F238E27FC236}">
                <a16:creationId xmlns:a16="http://schemas.microsoft.com/office/drawing/2014/main" id="{F975BC65-2263-15AE-F4CB-F13C00F564A8}"/>
              </a:ext>
            </a:extLst>
          </p:cNvPr>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7" name="Блок-схема: процесс 6">
            <a:extLst>
              <a:ext uri="{FF2B5EF4-FFF2-40B4-BE49-F238E27FC236}">
                <a16:creationId xmlns:a16="http://schemas.microsoft.com/office/drawing/2014/main" id="{72C1149E-D9A2-FEFD-17F9-4F6F083F4CE3}"/>
              </a:ext>
            </a:extLst>
          </p:cNvPr>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ru-RU"/>
              <a:t>Образец заголовка</a:t>
            </a:r>
            <a:endParaRPr lang="en-US"/>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ru-RU" noProof="0" dirty="0"/>
              <a:t>Вставка рисунка</a:t>
            </a:r>
            <a:endParaRPr lang="en-US" noProof="0"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ru-RU"/>
              <a:t>Образец текста</a:t>
            </a:r>
          </a:p>
        </p:txBody>
      </p:sp>
      <p:sp>
        <p:nvSpPr>
          <p:cNvPr id="8" name="Дата 4">
            <a:extLst>
              <a:ext uri="{FF2B5EF4-FFF2-40B4-BE49-F238E27FC236}">
                <a16:creationId xmlns:a16="http://schemas.microsoft.com/office/drawing/2014/main" id="{7D378743-3564-6944-AF58-5FF23B094270}"/>
              </a:ext>
            </a:extLst>
          </p:cNvPr>
          <p:cNvSpPr>
            <a:spLocks noGrp="1"/>
          </p:cNvSpPr>
          <p:nvPr>
            <p:ph type="dt" sz="half" idx="10"/>
          </p:nvPr>
        </p:nvSpPr>
        <p:spPr/>
        <p:txBody>
          <a:bodyPr/>
          <a:lstStyle>
            <a:lvl1pPr>
              <a:defRPr/>
            </a:lvl1pPr>
            <a:extLst/>
          </a:lstStyle>
          <a:p>
            <a:pPr>
              <a:defRPr/>
            </a:pPr>
            <a:r>
              <a:rPr lang="ru-RU"/>
              <a:t>4/7/2011</a:t>
            </a:r>
            <a:endParaRPr lang="en-US"/>
          </a:p>
        </p:txBody>
      </p:sp>
      <p:sp>
        <p:nvSpPr>
          <p:cNvPr id="9" name="Нижний колонтитул 5">
            <a:extLst>
              <a:ext uri="{FF2B5EF4-FFF2-40B4-BE49-F238E27FC236}">
                <a16:creationId xmlns:a16="http://schemas.microsoft.com/office/drawing/2014/main" id="{E59AF393-AEFE-D46D-BCAF-B5BA01A6728E}"/>
              </a:ext>
            </a:extLst>
          </p:cNvPr>
          <p:cNvSpPr>
            <a:spLocks noGrp="1"/>
          </p:cNvSpPr>
          <p:nvPr>
            <p:ph type="ftr" sz="quarter" idx="11"/>
          </p:nvPr>
        </p:nvSpPr>
        <p:spPr/>
        <p:txBody>
          <a:bodyPr/>
          <a:lstStyle>
            <a:lvl1pPr>
              <a:defRPr/>
            </a:lvl1pPr>
            <a:extLst/>
          </a:lstStyle>
          <a:p>
            <a:pPr>
              <a:defRPr/>
            </a:pPr>
            <a:endParaRPr lang="en-US"/>
          </a:p>
        </p:txBody>
      </p:sp>
      <p:sp>
        <p:nvSpPr>
          <p:cNvPr id="10" name="Номер слайда 6">
            <a:extLst>
              <a:ext uri="{FF2B5EF4-FFF2-40B4-BE49-F238E27FC236}">
                <a16:creationId xmlns:a16="http://schemas.microsoft.com/office/drawing/2014/main" id="{B86C3E91-C45A-B9DD-FDF1-6F2247F27291}"/>
              </a:ext>
            </a:extLst>
          </p:cNvPr>
          <p:cNvSpPr>
            <a:spLocks noGrp="1"/>
          </p:cNvSpPr>
          <p:nvPr>
            <p:ph type="sldNum" sz="quarter" idx="12"/>
          </p:nvPr>
        </p:nvSpPr>
        <p:spPr/>
        <p:txBody>
          <a:bodyPr/>
          <a:lstStyle>
            <a:lvl1pPr>
              <a:defRPr/>
            </a:lvl1pPr>
          </a:lstStyle>
          <a:p>
            <a:pPr>
              <a:defRPr/>
            </a:pPr>
            <a:fld id="{5FE623C4-34A9-4F2C-A714-0CF05CBA4671}" type="slidenum">
              <a:rPr lang="en-US" altLang="ru-RU"/>
              <a:pPr>
                <a:defRPr/>
              </a:pPr>
              <a:t>‹#›</a:t>
            </a:fld>
            <a:endParaRPr lang="en-US" altLang="ru-RU"/>
          </a:p>
        </p:txBody>
      </p:sp>
    </p:spTree>
    <p:extLst>
      <p:ext uri="{BB962C8B-B14F-4D97-AF65-F5344CB8AC3E}">
        <p14:creationId xmlns:p14="http://schemas.microsoft.com/office/powerpoint/2010/main" val="219713013"/>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3">
            <a:extLst>
              <a:ext uri="{FF2B5EF4-FFF2-40B4-BE49-F238E27FC236}">
                <a16:creationId xmlns:a16="http://schemas.microsoft.com/office/drawing/2014/main" id="{37B6ACD7-E7C8-8A2B-1C63-CA17D497977A}"/>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9">
            <a:extLst>
              <a:ext uri="{FF2B5EF4-FFF2-40B4-BE49-F238E27FC236}">
                <a16:creationId xmlns:a16="http://schemas.microsoft.com/office/drawing/2014/main" id="{422498CE-E4B5-4F65-D05E-BD3BDED3F82B}"/>
              </a:ext>
            </a:extLst>
          </p:cNvPr>
          <p:cNvSpPr>
            <a:spLocks noGrp="1"/>
          </p:cNvSpPr>
          <p:nvPr>
            <p:ph type="ftr" sz="quarter" idx="11"/>
          </p:nvPr>
        </p:nvSpPr>
        <p:spPr/>
        <p:txBody>
          <a:bodyPr/>
          <a:lstStyle>
            <a:lvl1pPr>
              <a:defRPr/>
            </a:lvl1pPr>
          </a:lstStyle>
          <a:p>
            <a:pPr>
              <a:defRPr/>
            </a:pPr>
            <a:endParaRPr lang="en-US"/>
          </a:p>
        </p:txBody>
      </p:sp>
      <p:sp>
        <p:nvSpPr>
          <p:cNvPr id="6" name="Номер слайда 21">
            <a:extLst>
              <a:ext uri="{FF2B5EF4-FFF2-40B4-BE49-F238E27FC236}">
                <a16:creationId xmlns:a16="http://schemas.microsoft.com/office/drawing/2014/main" id="{A1BC80A8-B336-F805-F634-39EBA0A3B0AE}"/>
              </a:ext>
            </a:extLst>
          </p:cNvPr>
          <p:cNvSpPr>
            <a:spLocks noGrp="1"/>
          </p:cNvSpPr>
          <p:nvPr>
            <p:ph type="sldNum" sz="quarter" idx="12"/>
          </p:nvPr>
        </p:nvSpPr>
        <p:spPr/>
        <p:txBody>
          <a:bodyPr/>
          <a:lstStyle>
            <a:lvl1pPr>
              <a:defRPr/>
            </a:lvl1pPr>
          </a:lstStyle>
          <a:p>
            <a:pPr>
              <a:defRPr/>
            </a:pPr>
            <a:fld id="{0780668A-4EF0-4DF9-92B6-1DF61B97EEF7}" type="slidenum">
              <a:rPr lang="en-US" altLang="ru-RU"/>
              <a:pPr>
                <a:defRPr/>
              </a:pPr>
              <a:t>‹#›</a:t>
            </a:fld>
            <a:endParaRPr lang="en-US" altLang="ru-RU"/>
          </a:p>
        </p:txBody>
      </p:sp>
    </p:spTree>
    <p:extLst>
      <p:ext uri="{BB962C8B-B14F-4D97-AF65-F5344CB8AC3E}">
        <p14:creationId xmlns:p14="http://schemas.microsoft.com/office/powerpoint/2010/main" val="2399811376"/>
      </p:ext>
    </p:extLst>
  </p:cSld>
  <p:clrMapOvr>
    <a:masterClrMapping/>
  </p:clrMapOvr>
  <p:transition>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23">
            <a:extLst>
              <a:ext uri="{FF2B5EF4-FFF2-40B4-BE49-F238E27FC236}">
                <a16:creationId xmlns:a16="http://schemas.microsoft.com/office/drawing/2014/main" id="{9B752FEB-F095-46D8-7ABB-DB50F5A5BFD4}"/>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9">
            <a:extLst>
              <a:ext uri="{FF2B5EF4-FFF2-40B4-BE49-F238E27FC236}">
                <a16:creationId xmlns:a16="http://schemas.microsoft.com/office/drawing/2014/main" id="{C2539465-25A3-60D3-FDBD-D60B33FF8D68}"/>
              </a:ext>
            </a:extLst>
          </p:cNvPr>
          <p:cNvSpPr>
            <a:spLocks noGrp="1"/>
          </p:cNvSpPr>
          <p:nvPr>
            <p:ph type="ftr" sz="quarter" idx="11"/>
          </p:nvPr>
        </p:nvSpPr>
        <p:spPr/>
        <p:txBody>
          <a:bodyPr/>
          <a:lstStyle>
            <a:lvl1pPr>
              <a:defRPr/>
            </a:lvl1pPr>
          </a:lstStyle>
          <a:p>
            <a:pPr>
              <a:defRPr/>
            </a:pPr>
            <a:endParaRPr lang="en-US"/>
          </a:p>
        </p:txBody>
      </p:sp>
      <p:sp>
        <p:nvSpPr>
          <p:cNvPr id="6" name="Номер слайда 21">
            <a:extLst>
              <a:ext uri="{FF2B5EF4-FFF2-40B4-BE49-F238E27FC236}">
                <a16:creationId xmlns:a16="http://schemas.microsoft.com/office/drawing/2014/main" id="{69C513F6-A630-C63F-2183-843C0B07C23B}"/>
              </a:ext>
            </a:extLst>
          </p:cNvPr>
          <p:cNvSpPr>
            <a:spLocks noGrp="1"/>
          </p:cNvSpPr>
          <p:nvPr>
            <p:ph type="sldNum" sz="quarter" idx="12"/>
          </p:nvPr>
        </p:nvSpPr>
        <p:spPr/>
        <p:txBody>
          <a:bodyPr/>
          <a:lstStyle>
            <a:lvl1pPr>
              <a:defRPr/>
            </a:lvl1pPr>
          </a:lstStyle>
          <a:p>
            <a:pPr>
              <a:defRPr/>
            </a:pPr>
            <a:fld id="{FD97A9AE-B207-4D5B-A9C7-9DD7E49D9367}" type="slidenum">
              <a:rPr lang="en-US" altLang="ru-RU"/>
              <a:pPr>
                <a:defRPr/>
              </a:pPr>
              <a:t>‹#›</a:t>
            </a:fld>
            <a:endParaRPr lang="en-US" altLang="ru-RU"/>
          </a:p>
        </p:txBody>
      </p:sp>
    </p:spTree>
    <p:extLst>
      <p:ext uri="{BB962C8B-B14F-4D97-AF65-F5344CB8AC3E}">
        <p14:creationId xmlns:p14="http://schemas.microsoft.com/office/powerpoint/2010/main" val="1511481336"/>
      </p:ext>
    </p:extLst>
  </p:cSld>
  <p:clrMapOvr>
    <a:masterClrMapping/>
  </p:clrMapOvr>
  <p:transition>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481" y="504053"/>
            <a:ext cx="7807680" cy="1143480"/>
          </a:xfrm>
        </p:spPr>
        <p:txBody>
          <a:bodyPr/>
          <a:lstStyle/>
          <a:p>
            <a:r>
              <a:rPr lang="ru-RU"/>
              <a:t>Образец заголовка</a:t>
            </a:r>
          </a:p>
        </p:txBody>
      </p:sp>
    </p:spTree>
    <p:extLst>
      <p:ext uri="{BB962C8B-B14F-4D97-AF65-F5344CB8AC3E}">
        <p14:creationId xmlns:p14="http://schemas.microsoft.com/office/powerpoint/2010/main" val="18958952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99494E25-A4DC-2717-EEEA-2C9F7F2D7C44}"/>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B3A4CC60-F151-40D8-C9DE-E90A1DB4F7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2EDF9A1-6205-43D5-6B97-5D18F87912AE}"/>
              </a:ext>
            </a:extLst>
          </p:cNvPr>
          <p:cNvSpPr>
            <a:spLocks noGrp="1" noChangeArrowheads="1"/>
          </p:cNvSpPr>
          <p:nvPr>
            <p:ph type="sldNum" sz="quarter" idx="12"/>
          </p:nvPr>
        </p:nvSpPr>
        <p:spPr>
          <a:ln/>
        </p:spPr>
        <p:txBody>
          <a:bodyPr/>
          <a:lstStyle>
            <a:lvl1pPr>
              <a:defRPr/>
            </a:lvl1pPr>
          </a:lstStyle>
          <a:p>
            <a:pPr>
              <a:defRPr/>
            </a:pPr>
            <a:fld id="{9B855D4B-3B64-426D-A269-4CAA921C551B}" type="slidenum">
              <a:rPr lang="en-US" altLang="ru-RU"/>
              <a:pPr>
                <a:defRPr/>
              </a:pPr>
              <a:t>‹#›</a:t>
            </a:fld>
            <a:endParaRPr lang="en-US" altLang="ru-RU"/>
          </a:p>
        </p:txBody>
      </p:sp>
    </p:spTree>
    <p:extLst>
      <p:ext uri="{BB962C8B-B14F-4D97-AF65-F5344CB8AC3E}">
        <p14:creationId xmlns:p14="http://schemas.microsoft.com/office/powerpoint/2010/main" val="3836759533"/>
      </p:ext>
    </p:extLst>
  </p:cSld>
  <p:clrMapOvr>
    <a:masterClrMapping/>
  </p:clrMapOvr>
  <p:transition spd="med">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EFE27A50-9101-08CC-0BB0-3F498D99EC05}"/>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1C724409-EDD0-FF18-6852-173E1E8150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E120B71-F39C-97CF-3342-C198A1AEF829}"/>
              </a:ext>
            </a:extLst>
          </p:cNvPr>
          <p:cNvSpPr>
            <a:spLocks noGrp="1" noChangeArrowheads="1"/>
          </p:cNvSpPr>
          <p:nvPr>
            <p:ph type="sldNum" sz="quarter" idx="12"/>
          </p:nvPr>
        </p:nvSpPr>
        <p:spPr>
          <a:ln/>
        </p:spPr>
        <p:txBody>
          <a:bodyPr/>
          <a:lstStyle>
            <a:lvl1pPr>
              <a:defRPr/>
            </a:lvl1pPr>
          </a:lstStyle>
          <a:p>
            <a:pPr>
              <a:defRPr/>
            </a:pPr>
            <a:fld id="{DB3EF1CD-C163-4A61-AF5A-DC43BB14F22A}" type="slidenum">
              <a:rPr lang="en-US" altLang="ru-RU"/>
              <a:pPr>
                <a:defRPr/>
              </a:pPr>
              <a:t>‹#›</a:t>
            </a:fld>
            <a:endParaRPr lang="en-US" altLang="ru-RU"/>
          </a:p>
        </p:txBody>
      </p:sp>
    </p:spTree>
    <p:extLst>
      <p:ext uri="{BB962C8B-B14F-4D97-AF65-F5344CB8AC3E}">
        <p14:creationId xmlns:p14="http://schemas.microsoft.com/office/powerpoint/2010/main" val="1441218542"/>
      </p:ext>
    </p:extLst>
  </p:cSld>
  <p:clrMapOvr>
    <a:masterClrMapping/>
  </p:clrMapOvr>
  <p:transition spd="med">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5179E0F1-793C-6E52-315F-EA25225C5828}"/>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494C0220-8755-5F4F-F541-E62D3DB8BF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6075842-40C9-595F-B77A-C090E5E327C0}"/>
              </a:ext>
            </a:extLst>
          </p:cNvPr>
          <p:cNvSpPr>
            <a:spLocks noGrp="1" noChangeArrowheads="1"/>
          </p:cNvSpPr>
          <p:nvPr>
            <p:ph type="sldNum" sz="quarter" idx="12"/>
          </p:nvPr>
        </p:nvSpPr>
        <p:spPr>
          <a:ln/>
        </p:spPr>
        <p:txBody>
          <a:bodyPr/>
          <a:lstStyle>
            <a:lvl1pPr>
              <a:defRPr/>
            </a:lvl1pPr>
          </a:lstStyle>
          <a:p>
            <a:pPr>
              <a:defRPr/>
            </a:pPr>
            <a:fld id="{DC2739B3-717C-4C04-8DB1-4B236E300E84}" type="slidenum">
              <a:rPr lang="en-US" altLang="ru-RU"/>
              <a:pPr>
                <a:defRPr/>
              </a:pPr>
              <a:t>‹#›</a:t>
            </a:fld>
            <a:endParaRPr lang="en-US" altLang="ru-RU"/>
          </a:p>
        </p:txBody>
      </p:sp>
    </p:spTree>
    <p:extLst>
      <p:ext uri="{BB962C8B-B14F-4D97-AF65-F5344CB8AC3E}">
        <p14:creationId xmlns:p14="http://schemas.microsoft.com/office/powerpoint/2010/main" val="4141694103"/>
      </p:ext>
    </p:extLst>
  </p:cSld>
  <p:clrMapOvr>
    <a:masterClrMapping/>
  </p:clrMapOvr>
  <p:transition spd="med">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E4C1B855-05B4-3083-064B-D8F96E9F4C6D}"/>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9FF3044B-CE57-CA08-DF8C-E53F4D0946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CA85696-ADE5-59A9-BEA6-68C523AEF68B}"/>
              </a:ext>
            </a:extLst>
          </p:cNvPr>
          <p:cNvSpPr>
            <a:spLocks noGrp="1" noChangeArrowheads="1"/>
          </p:cNvSpPr>
          <p:nvPr>
            <p:ph type="sldNum" sz="quarter" idx="12"/>
          </p:nvPr>
        </p:nvSpPr>
        <p:spPr>
          <a:ln/>
        </p:spPr>
        <p:txBody>
          <a:bodyPr/>
          <a:lstStyle>
            <a:lvl1pPr>
              <a:defRPr/>
            </a:lvl1pPr>
          </a:lstStyle>
          <a:p>
            <a:pPr>
              <a:defRPr/>
            </a:pPr>
            <a:fld id="{282EC06D-EE08-4E51-ADE2-7E8196A2A207}" type="slidenum">
              <a:rPr lang="en-US" altLang="ru-RU"/>
              <a:pPr>
                <a:defRPr/>
              </a:pPr>
              <a:t>‹#›</a:t>
            </a:fld>
            <a:endParaRPr lang="en-US" altLang="ru-RU"/>
          </a:p>
        </p:txBody>
      </p:sp>
    </p:spTree>
    <p:extLst>
      <p:ext uri="{BB962C8B-B14F-4D97-AF65-F5344CB8AC3E}">
        <p14:creationId xmlns:p14="http://schemas.microsoft.com/office/powerpoint/2010/main" val="1346401930"/>
      </p:ext>
    </p:extLst>
  </p:cSld>
  <p:clrMapOvr>
    <a:masterClrMapping/>
  </p:clrMapOvr>
  <p:transition spd="med">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6C1D6527-2E48-E73C-FCF3-C90F53C182E2}"/>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8" name="Rectangle 5">
            <a:extLst>
              <a:ext uri="{FF2B5EF4-FFF2-40B4-BE49-F238E27FC236}">
                <a16:creationId xmlns:a16="http://schemas.microsoft.com/office/drawing/2014/main" id="{C10DBEF6-A750-7BC0-7FA5-31412FA1DD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8C0D987-91A2-9C65-2A97-797017A66628}"/>
              </a:ext>
            </a:extLst>
          </p:cNvPr>
          <p:cNvSpPr>
            <a:spLocks noGrp="1" noChangeArrowheads="1"/>
          </p:cNvSpPr>
          <p:nvPr>
            <p:ph type="sldNum" sz="quarter" idx="12"/>
          </p:nvPr>
        </p:nvSpPr>
        <p:spPr>
          <a:ln/>
        </p:spPr>
        <p:txBody>
          <a:bodyPr/>
          <a:lstStyle>
            <a:lvl1pPr>
              <a:defRPr/>
            </a:lvl1pPr>
          </a:lstStyle>
          <a:p>
            <a:pPr>
              <a:defRPr/>
            </a:pPr>
            <a:fld id="{ECD34F6F-1BD4-4C4B-B262-1CF07C86F8F4}" type="slidenum">
              <a:rPr lang="en-US" altLang="ru-RU"/>
              <a:pPr>
                <a:defRPr/>
              </a:pPr>
              <a:t>‹#›</a:t>
            </a:fld>
            <a:endParaRPr lang="en-US" altLang="ru-RU"/>
          </a:p>
        </p:txBody>
      </p:sp>
    </p:spTree>
    <p:extLst>
      <p:ext uri="{BB962C8B-B14F-4D97-AF65-F5344CB8AC3E}">
        <p14:creationId xmlns:p14="http://schemas.microsoft.com/office/powerpoint/2010/main" val="1141909935"/>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2DF48A5B-D3C8-B82D-5453-6CD629B7C8E8}"/>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CDED467E-FA8F-2F75-2F27-570665A3E5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10A8790-B05E-FF15-6E06-8CF69C2FD399}"/>
              </a:ext>
            </a:extLst>
          </p:cNvPr>
          <p:cNvSpPr>
            <a:spLocks noGrp="1" noChangeArrowheads="1"/>
          </p:cNvSpPr>
          <p:nvPr>
            <p:ph type="sldNum" sz="quarter" idx="12"/>
          </p:nvPr>
        </p:nvSpPr>
        <p:spPr>
          <a:ln/>
        </p:spPr>
        <p:txBody>
          <a:bodyPr/>
          <a:lstStyle>
            <a:lvl1pPr>
              <a:defRPr/>
            </a:lvl1pPr>
          </a:lstStyle>
          <a:p>
            <a:pPr>
              <a:defRPr/>
            </a:pPr>
            <a:fld id="{06EFD276-6672-4122-8183-D72A2CD3DD58}" type="slidenum">
              <a:rPr lang="en-US" altLang="ru-RU"/>
              <a:pPr>
                <a:defRPr/>
              </a:pPr>
              <a:t>‹#›</a:t>
            </a:fld>
            <a:endParaRPr lang="en-US" altLang="ru-RU"/>
          </a:p>
        </p:txBody>
      </p:sp>
    </p:spTree>
    <p:extLst>
      <p:ext uri="{BB962C8B-B14F-4D97-AF65-F5344CB8AC3E}">
        <p14:creationId xmlns:p14="http://schemas.microsoft.com/office/powerpoint/2010/main" val="2442032077"/>
      </p:ext>
    </p:extLst>
  </p:cSld>
  <p:clrMapOvr>
    <a:masterClrMapping/>
  </p:clrMapOvr>
  <p:transition spd="med">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AF80D542-DCE6-5128-53E5-3766CDBAD4B9}"/>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4" name="Rectangle 5">
            <a:extLst>
              <a:ext uri="{FF2B5EF4-FFF2-40B4-BE49-F238E27FC236}">
                <a16:creationId xmlns:a16="http://schemas.microsoft.com/office/drawing/2014/main" id="{DB35853C-B78E-9A5A-D8F2-7FCDDAE818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5533725-6704-9F2A-6DD2-B277485480F0}"/>
              </a:ext>
            </a:extLst>
          </p:cNvPr>
          <p:cNvSpPr>
            <a:spLocks noGrp="1" noChangeArrowheads="1"/>
          </p:cNvSpPr>
          <p:nvPr>
            <p:ph type="sldNum" sz="quarter" idx="12"/>
          </p:nvPr>
        </p:nvSpPr>
        <p:spPr>
          <a:ln/>
        </p:spPr>
        <p:txBody>
          <a:bodyPr/>
          <a:lstStyle>
            <a:lvl1pPr>
              <a:defRPr/>
            </a:lvl1pPr>
          </a:lstStyle>
          <a:p>
            <a:pPr>
              <a:defRPr/>
            </a:pPr>
            <a:fld id="{FD82DBF1-36C3-4A4B-BD9E-F8C60B95FE23}" type="slidenum">
              <a:rPr lang="en-US" altLang="ru-RU"/>
              <a:pPr>
                <a:defRPr/>
              </a:pPr>
              <a:t>‹#›</a:t>
            </a:fld>
            <a:endParaRPr lang="en-US" altLang="ru-RU"/>
          </a:p>
        </p:txBody>
      </p:sp>
    </p:spTree>
    <p:extLst>
      <p:ext uri="{BB962C8B-B14F-4D97-AF65-F5344CB8AC3E}">
        <p14:creationId xmlns:p14="http://schemas.microsoft.com/office/powerpoint/2010/main" val="3534355916"/>
      </p:ext>
    </p:extLst>
  </p:cSld>
  <p:clrMapOvr>
    <a:masterClrMapping/>
  </p:clrMapOvr>
  <p:transition spd="med">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2CB2262-86EC-03F1-1208-351D44AB0926}"/>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3" name="Rectangle 5">
            <a:extLst>
              <a:ext uri="{FF2B5EF4-FFF2-40B4-BE49-F238E27FC236}">
                <a16:creationId xmlns:a16="http://schemas.microsoft.com/office/drawing/2014/main" id="{51D4C51E-FC69-D7E5-2CE7-5F5C70753F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0237DD6-EED8-79C4-379B-DA28CB0871B7}"/>
              </a:ext>
            </a:extLst>
          </p:cNvPr>
          <p:cNvSpPr>
            <a:spLocks noGrp="1" noChangeArrowheads="1"/>
          </p:cNvSpPr>
          <p:nvPr>
            <p:ph type="sldNum" sz="quarter" idx="12"/>
          </p:nvPr>
        </p:nvSpPr>
        <p:spPr>
          <a:ln/>
        </p:spPr>
        <p:txBody>
          <a:bodyPr/>
          <a:lstStyle>
            <a:lvl1pPr>
              <a:defRPr/>
            </a:lvl1pPr>
          </a:lstStyle>
          <a:p>
            <a:pPr>
              <a:defRPr/>
            </a:pPr>
            <a:fld id="{F7F1D6BB-7C56-42B5-B215-5913AF4C9456}" type="slidenum">
              <a:rPr lang="en-US" altLang="ru-RU"/>
              <a:pPr>
                <a:defRPr/>
              </a:pPr>
              <a:t>‹#›</a:t>
            </a:fld>
            <a:endParaRPr lang="en-US" altLang="ru-RU"/>
          </a:p>
        </p:txBody>
      </p:sp>
    </p:spTree>
    <p:extLst>
      <p:ext uri="{BB962C8B-B14F-4D97-AF65-F5344CB8AC3E}">
        <p14:creationId xmlns:p14="http://schemas.microsoft.com/office/powerpoint/2010/main" val="3789969917"/>
      </p:ext>
    </p:extLst>
  </p:cSld>
  <p:clrMapOvr>
    <a:masterClrMapping/>
  </p:clrMapOvr>
  <p:transition spd="med">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BF302FF5-90A7-B38D-C41F-6F3F8065DBFF}"/>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E0D48FE0-A870-87EB-6AF0-2217FD6469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F13CAB1-08A0-0D2E-85A0-2BC137739117}"/>
              </a:ext>
            </a:extLst>
          </p:cNvPr>
          <p:cNvSpPr>
            <a:spLocks noGrp="1" noChangeArrowheads="1"/>
          </p:cNvSpPr>
          <p:nvPr>
            <p:ph type="sldNum" sz="quarter" idx="12"/>
          </p:nvPr>
        </p:nvSpPr>
        <p:spPr>
          <a:ln/>
        </p:spPr>
        <p:txBody>
          <a:bodyPr/>
          <a:lstStyle>
            <a:lvl1pPr>
              <a:defRPr/>
            </a:lvl1pPr>
          </a:lstStyle>
          <a:p>
            <a:pPr>
              <a:defRPr/>
            </a:pPr>
            <a:fld id="{69AA755C-7CB2-4153-8516-A8A1AA6B0E1D}" type="slidenum">
              <a:rPr lang="en-US" altLang="ru-RU"/>
              <a:pPr>
                <a:defRPr/>
              </a:pPr>
              <a:t>‹#›</a:t>
            </a:fld>
            <a:endParaRPr lang="en-US" altLang="ru-RU"/>
          </a:p>
        </p:txBody>
      </p:sp>
    </p:spTree>
    <p:extLst>
      <p:ext uri="{BB962C8B-B14F-4D97-AF65-F5344CB8AC3E}">
        <p14:creationId xmlns:p14="http://schemas.microsoft.com/office/powerpoint/2010/main" val="3887146159"/>
      </p:ext>
    </p:extLst>
  </p:cSld>
  <p:clrMapOvr>
    <a:masterClrMapping/>
  </p:clrMapOvr>
  <p:transition spd="med">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CA73B00D-3BE1-7E71-B044-9F53CD76D754}"/>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9CC668D8-E128-FA5A-474B-E557E0AD11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12263E2-2CCD-7BA1-BB4B-D1ECD5F6DF57}"/>
              </a:ext>
            </a:extLst>
          </p:cNvPr>
          <p:cNvSpPr>
            <a:spLocks noGrp="1" noChangeArrowheads="1"/>
          </p:cNvSpPr>
          <p:nvPr>
            <p:ph type="sldNum" sz="quarter" idx="12"/>
          </p:nvPr>
        </p:nvSpPr>
        <p:spPr>
          <a:ln/>
        </p:spPr>
        <p:txBody>
          <a:bodyPr/>
          <a:lstStyle>
            <a:lvl1pPr>
              <a:defRPr/>
            </a:lvl1pPr>
          </a:lstStyle>
          <a:p>
            <a:pPr>
              <a:defRPr/>
            </a:pPr>
            <a:fld id="{FD5BD395-CF02-4AC5-8A94-1815614B3CC4}" type="slidenum">
              <a:rPr lang="en-US" altLang="ru-RU"/>
              <a:pPr>
                <a:defRPr/>
              </a:pPr>
              <a:t>‹#›</a:t>
            </a:fld>
            <a:endParaRPr lang="en-US" altLang="ru-RU"/>
          </a:p>
        </p:txBody>
      </p:sp>
    </p:spTree>
    <p:extLst>
      <p:ext uri="{BB962C8B-B14F-4D97-AF65-F5344CB8AC3E}">
        <p14:creationId xmlns:p14="http://schemas.microsoft.com/office/powerpoint/2010/main" val="1980873529"/>
      </p:ext>
    </p:extLst>
  </p:cSld>
  <p:clrMapOvr>
    <a:masterClrMapping/>
  </p:clrMapOvr>
  <p:transition spd="med">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647AE0A2-3F5B-0E69-AB1F-C3AA85D39F14}"/>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FC321AE0-906C-826E-22D0-751558FF98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CAE161-0A39-DFED-E76C-39B70FE4333E}"/>
              </a:ext>
            </a:extLst>
          </p:cNvPr>
          <p:cNvSpPr>
            <a:spLocks noGrp="1" noChangeArrowheads="1"/>
          </p:cNvSpPr>
          <p:nvPr>
            <p:ph type="sldNum" sz="quarter" idx="12"/>
          </p:nvPr>
        </p:nvSpPr>
        <p:spPr>
          <a:ln/>
        </p:spPr>
        <p:txBody>
          <a:bodyPr/>
          <a:lstStyle>
            <a:lvl1pPr>
              <a:defRPr/>
            </a:lvl1pPr>
          </a:lstStyle>
          <a:p>
            <a:pPr>
              <a:defRPr/>
            </a:pPr>
            <a:fld id="{1959E036-F5F4-4374-882C-34FE197D1AFC}" type="slidenum">
              <a:rPr lang="en-US" altLang="ru-RU"/>
              <a:pPr>
                <a:defRPr/>
              </a:pPr>
              <a:t>‹#›</a:t>
            </a:fld>
            <a:endParaRPr lang="en-US" altLang="ru-RU"/>
          </a:p>
        </p:txBody>
      </p:sp>
    </p:spTree>
    <p:extLst>
      <p:ext uri="{BB962C8B-B14F-4D97-AF65-F5344CB8AC3E}">
        <p14:creationId xmlns:p14="http://schemas.microsoft.com/office/powerpoint/2010/main" val="3353424308"/>
      </p:ext>
    </p:extLst>
  </p:cSld>
  <p:clrMapOvr>
    <a:masterClrMapping/>
  </p:clrMapOvr>
  <p:transition spd="med">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6F70B8A8-F1FF-EFE4-75A8-87FD866D4E9F}"/>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60E1AFC1-1A7F-DD66-5EF0-4227A3E525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49D177-6F11-A12B-AE89-7AC14CE2C856}"/>
              </a:ext>
            </a:extLst>
          </p:cNvPr>
          <p:cNvSpPr>
            <a:spLocks noGrp="1" noChangeArrowheads="1"/>
          </p:cNvSpPr>
          <p:nvPr>
            <p:ph type="sldNum" sz="quarter" idx="12"/>
          </p:nvPr>
        </p:nvSpPr>
        <p:spPr>
          <a:ln/>
        </p:spPr>
        <p:txBody>
          <a:bodyPr/>
          <a:lstStyle>
            <a:lvl1pPr>
              <a:defRPr/>
            </a:lvl1pPr>
          </a:lstStyle>
          <a:p>
            <a:pPr>
              <a:defRPr/>
            </a:pPr>
            <a:fld id="{76D76F18-FD3A-4698-884C-F39ABD32DFAC}" type="slidenum">
              <a:rPr lang="en-US" altLang="ru-RU"/>
              <a:pPr>
                <a:defRPr/>
              </a:pPr>
              <a:t>‹#›</a:t>
            </a:fld>
            <a:endParaRPr lang="en-US" altLang="ru-RU"/>
          </a:p>
        </p:txBody>
      </p:sp>
    </p:spTree>
    <p:extLst>
      <p:ext uri="{BB962C8B-B14F-4D97-AF65-F5344CB8AC3E}">
        <p14:creationId xmlns:p14="http://schemas.microsoft.com/office/powerpoint/2010/main" val="1872850161"/>
      </p:ext>
    </p:extLst>
  </p:cSld>
  <p:clrMapOvr>
    <a:masterClrMapping/>
  </p:clrMapOvr>
  <p:transition spd="med">
    <p:wipe di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a:t>Образец заголовка</a:t>
            </a:r>
          </a:p>
        </p:txBody>
      </p:sp>
      <p:sp>
        <p:nvSpPr>
          <p:cNvPr id="3" name="Таблица 2"/>
          <p:cNvSpPr>
            <a:spLocks noGrp="1"/>
          </p:cNvSpPr>
          <p:nvPr>
            <p:ph type="tbl" idx="1"/>
          </p:nvPr>
        </p:nvSpPr>
        <p:spPr>
          <a:xfrm>
            <a:off x="685800" y="1981200"/>
            <a:ext cx="7772400" cy="4114800"/>
          </a:xfrm>
        </p:spPr>
        <p:txBody>
          <a:bodyPr/>
          <a:lstStyle/>
          <a:p>
            <a:pPr lvl="0"/>
            <a:r>
              <a:rPr lang="ru-RU" noProof="0" dirty="0"/>
              <a:t>Вставка таблицы</a:t>
            </a:r>
          </a:p>
        </p:txBody>
      </p:sp>
      <p:sp>
        <p:nvSpPr>
          <p:cNvPr id="4" name="Rectangle 4">
            <a:extLst>
              <a:ext uri="{FF2B5EF4-FFF2-40B4-BE49-F238E27FC236}">
                <a16:creationId xmlns:a16="http://schemas.microsoft.com/office/drawing/2014/main" id="{9224BE01-C3C9-4217-5AC8-FAF59B059B59}"/>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EDF8C5EF-94A7-1D5A-9E26-DF0C30BBF1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E951333-CDC0-9621-D9AD-7AEDC0361938}"/>
              </a:ext>
            </a:extLst>
          </p:cNvPr>
          <p:cNvSpPr>
            <a:spLocks noGrp="1" noChangeArrowheads="1"/>
          </p:cNvSpPr>
          <p:nvPr>
            <p:ph type="sldNum" sz="quarter" idx="12"/>
          </p:nvPr>
        </p:nvSpPr>
        <p:spPr>
          <a:ln/>
        </p:spPr>
        <p:txBody>
          <a:bodyPr/>
          <a:lstStyle>
            <a:lvl1pPr>
              <a:defRPr/>
            </a:lvl1pPr>
          </a:lstStyle>
          <a:p>
            <a:pPr>
              <a:defRPr/>
            </a:pPr>
            <a:fld id="{0E698CA1-B73A-4C51-BE44-A6B422CCC7A2}" type="slidenum">
              <a:rPr lang="en-US" altLang="ru-RU"/>
              <a:pPr>
                <a:defRPr/>
              </a:pPr>
              <a:t>‹#›</a:t>
            </a:fld>
            <a:endParaRPr lang="en-US" altLang="ru-RU"/>
          </a:p>
        </p:txBody>
      </p:sp>
    </p:spTree>
    <p:extLst>
      <p:ext uri="{BB962C8B-B14F-4D97-AF65-F5344CB8AC3E}">
        <p14:creationId xmlns:p14="http://schemas.microsoft.com/office/powerpoint/2010/main" val="3191814508"/>
      </p:ext>
    </p:extLst>
  </p:cSld>
  <p:clrMapOvr>
    <a:masterClrMapping/>
  </p:clrMapOvr>
  <p:transition spd="med">
    <p:wipe di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736277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481" y="504053"/>
            <a:ext cx="7807680" cy="1143480"/>
          </a:xfrm>
        </p:spPr>
        <p:txBody>
          <a:bodyPr/>
          <a:lstStyle/>
          <a:p>
            <a:r>
              <a:rPr lang="ru-RU"/>
              <a:t>Образец заголовка</a:t>
            </a:r>
          </a:p>
        </p:txBody>
      </p:sp>
    </p:spTree>
    <p:extLst>
      <p:ext uri="{BB962C8B-B14F-4D97-AF65-F5344CB8AC3E}">
        <p14:creationId xmlns:p14="http://schemas.microsoft.com/office/powerpoint/2010/main" val="36777200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a:extLst>
              <a:ext uri="{FF2B5EF4-FFF2-40B4-BE49-F238E27FC236}">
                <a16:creationId xmlns:a16="http://schemas.microsoft.com/office/drawing/2014/main" id="{6B191732-F029-F488-9A06-3A104F301E0F}"/>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7FD660F4-95D9-6A59-F317-B06DD62414EE}"/>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4EF70B73-DF20-0578-076A-7E832C5289FB}"/>
              </a:ext>
            </a:extLst>
          </p:cNvPr>
          <p:cNvSpPr>
            <a:spLocks noGrp="1"/>
          </p:cNvSpPr>
          <p:nvPr>
            <p:ph type="sldNum" sz="quarter" idx="12"/>
          </p:nvPr>
        </p:nvSpPr>
        <p:spPr/>
        <p:txBody>
          <a:bodyPr/>
          <a:lstStyle>
            <a:lvl1pPr>
              <a:defRPr/>
            </a:lvl1pPr>
          </a:lstStyle>
          <a:p>
            <a:pPr>
              <a:defRPr/>
            </a:pPr>
            <a:fld id="{9EB2F6F5-D366-4497-9E64-B665E65963E4}" type="slidenum">
              <a:rPr lang="en-US" altLang="ru-RU"/>
              <a:pPr>
                <a:defRPr/>
              </a:pPr>
              <a:t>‹#›</a:t>
            </a:fld>
            <a:endParaRPr lang="en-US" altLang="ru-RU"/>
          </a:p>
        </p:txBody>
      </p:sp>
    </p:spTree>
    <p:extLst>
      <p:ext uri="{BB962C8B-B14F-4D97-AF65-F5344CB8AC3E}">
        <p14:creationId xmlns:p14="http://schemas.microsoft.com/office/powerpoint/2010/main" val="2622359781"/>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907A950A-69B2-64F9-C00D-8DBF09C8795F}"/>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BF6E62AF-F1D8-2C0D-FF68-5F2A41449A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FB900E-6E80-0DA7-9956-B796ACAEC674}"/>
              </a:ext>
            </a:extLst>
          </p:cNvPr>
          <p:cNvSpPr>
            <a:spLocks noGrp="1" noChangeArrowheads="1"/>
          </p:cNvSpPr>
          <p:nvPr>
            <p:ph type="sldNum" sz="quarter" idx="12"/>
          </p:nvPr>
        </p:nvSpPr>
        <p:spPr>
          <a:ln/>
        </p:spPr>
        <p:txBody>
          <a:bodyPr/>
          <a:lstStyle>
            <a:lvl1pPr>
              <a:defRPr/>
            </a:lvl1pPr>
          </a:lstStyle>
          <a:p>
            <a:pPr>
              <a:defRPr/>
            </a:pPr>
            <a:fld id="{60F069E3-A16A-434C-90B9-D6104FAA5D93}" type="slidenum">
              <a:rPr lang="en-US" altLang="ru-RU"/>
              <a:pPr>
                <a:defRPr/>
              </a:pPr>
              <a:t>‹#›</a:t>
            </a:fld>
            <a:endParaRPr lang="en-US" altLang="ru-RU"/>
          </a:p>
        </p:txBody>
      </p:sp>
    </p:spTree>
    <p:extLst>
      <p:ext uri="{BB962C8B-B14F-4D97-AF65-F5344CB8AC3E}">
        <p14:creationId xmlns:p14="http://schemas.microsoft.com/office/powerpoint/2010/main" val="1028688506"/>
      </p:ext>
    </p:extLst>
  </p:cSld>
  <p:clrMapOvr>
    <a:masterClrMapping/>
  </p:clrMapOvr>
  <p:transition spd="med">
    <p:wipe di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2629A84-BDE6-B38E-B369-19F494EC8171}"/>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DEA23418-A37B-B486-495F-DC6312CDACBD}"/>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75FD7963-BEB2-5603-0E72-C51704ADADBF}"/>
              </a:ext>
            </a:extLst>
          </p:cNvPr>
          <p:cNvSpPr>
            <a:spLocks noGrp="1"/>
          </p:cNvSpPr>
          <p:nvPr>
            <p:ph type="sldNum" sz="quarter" idx="12"/>
          </p:nvPr>
        </p:nvSpPr>
        <p:spPr/>
        <p:txBody>
          <a:bodyPr/>
          <a:lstStyle>
            <a:lvl1pPr>
              <a:defRPr/>
            </a:lvl1pPr>
          </a:lstStyle>
          <a:p>
            <a:pPr>
              <a:defRPr/>
            </a:pPr>
            <a:fld id="{B4E1D315-A1B0-4752-8913-E82B848037CB}" type="slidenum">
              <a:rPr lang="en-US" altLang="ru-RU"/>
              <a:pPr>
                <a:defRPr/>
              </a:pPr>
              <a:t>‹#›</a:t>
            </a:fld>
            <a:endParaRPr lang="en-US" altLang="ru-RU"/>
          </a:p>
        </p:txBody>
      </p:sp>
    </p:spTree>
    <p:extLst>
      <p:ext uri="{BB962C8B-B14F-4D97-AF65-F5344CB8AC3E}">
        <p14:creationId xmlns:p14="http://schemas.microsoft.com/office/powerpoint/2010/main" val="799860443"/>
      </p:ext>
    </p:extLst>
  </p:cSld>
  <p:clrMapOvr>
    <a:masterClrMapping/>
  </p:clrMapOvr>
  <p:transition>
    <p:dissolv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405E06D-CCEA-DF58-610C-7C0D8C464290}"/>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8EF85DA9-1FBC-13C1-7293-9B73083262B9}"/>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5F316F51-6942-CE61-6988-5791415A00FB}"/>
              </a:ext>
            </a:extLst>
          </p:cNvPr>
          <p:cNvSpPr>
            <a:spLocks noGrp="1"/>
          </p:cNvSpPr>
          <p:nvPr>
            <p:ph type="sldNum" sz="quarter" idx="12"/>
          </p:nvPr>
        </p:nvSpPr>
        <p:spPr/>
        <p:txBody>
          <a:bodyPr/>
          <a:lstStyle>
            <a:lvl1pPr>
              <a:defRPr/>
            </a:lvl1pPr>
          </a:lstStyle>
          <a:p>
            <a:pPr>
              <a:defRPr/>
            </a:pPr>
            <a:fld id="{24C136C5-9C59-4418-A786-B6D76D67AFC6}" type="slidenum">
              <a:rPr lang="en-US" altLang="ru-RU"/>
              <a:pPr>
                <a:defRPr/>
              </a:pPr>
              <a:t>‹#›</a:t>
            </a:fld>
            <a:endParaRPr lang="en-US" altLang="ru-RU"/>
          </a:p>
        </p:txBody>
      </p:sp>
    </p:spTree>
    <p:extLst>
      <p:ext uri="{BB962C8B-B14F-4D97-AF65-F5344CB8AC3E}">
        <p14:creationId xmlns:p14="http://schemas.microsoft.com/office/powerpoint/2010/main" val="654492642"/>
      </p:ext>
    </p:extLst>
  </p:cSld>
  <p:clrMapOvr>
    <a:masterClrMapping/>
  </p:clrMapOvr>
  <p:transition>
    <p:dissolv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FE8A01A0-71C1-F24A-3E03-64F046F32AD4}"/>
              </a:ext>
            </a:extLst>
          </p:cNvPr>
          <p:cNvSpPr>
            <a:spLocks noGrp="1"/>
          </p:cNvSpPr>
          <p:nvPr>
            <p:ph type="dt" sz="half" idx="10"/>
          </p:nvPr>
        </p:nvSpPr>
        <p:spPr/>
        <p:txBody>
          <a:bodyPr/>
          <a:lstStyle>
            <a:lvl1pPr>
              <a:defRPr/>
            </a:lvl1pPr>
          </a:lstStyle>
          <a:p>
            <a:pPr>
              <a:defRPr/>
            </a:pPr>
            <a:r>
              <a:rPr lang="ru-RU"/>
              <a:t>4/7/2011</a:t>
            </a:r>
            <a:endParaRPr lang="en-US"/>
          </a:p>
        </p:txBody>
      </p:sp>
      <p:sp>
        <p:nvSpPr>
          <p:cNvPr id="6" name="Нижний колонтитул 4">
            <a:extLst>
              <a:ext uri="{FF2B5EF4-FFF2-40B4-BE49-F238E27FC236}">
                <a16:creationId xmlns:a16="http://schemas.microsoft.com/office/drawing/2014/main" id="{0CAA803E-F917-1283-7706-B62E8EE7F9FF}"/>
              </a:ext>
            </a:extLst>
          </p:cNvPr>
          <p:cNvSpPr>
            <a:spLocks noGrp="1"/>
          </p:cNvSpPr>
          <p:nvPr>
            <p:ph type="ftr" sz="quarter" idx="11"/>
          </p:nvPr>
        </p:nvSpPr>
        <p:spPr/>
        <p:txBody>
          <a:bodyPr/>
          <a:lstStyle>
            <a:lvl1pPr>
              <a:defRPr/>
            </a:lvl1pPr>
          </a:lstStyle>
          <a:p>
            <a:pPr>
              <a:defRPr/>
            </a:pPr>
            <a:endParaRPr lang="en-US"/>
          </a:p>
        </p:txBody>
      </p:sp>
      <p:sp>
        <p:nvSpPr>
          <p:cNvPr id="7" name="Номер слайда 5">
            <a:extLst>
              <a:ext uri="{FF2B5EF4-FFF2-40B4-BE49-F238E27FC236}">
                <a16:creationId xmlns:a16="http://schemas.microsoft.com/office/drawing/2014/main" id="{EFDC2DBC-775B-21D9-2FA1-CEEC2170B3C4}"/>
              </a:ext>
            </a:extLst>
          </p:cNvPr>
          <p:cNvSpPr>
            <a:spLocks noGrp="1"/>
          </p:cNvSpPr>
          <p:nvPr>
            <p:ph type="sldNum" sz="quarter" idx="12"/>
          </p:nvPr>
        </p:nvSpPr>
        <p:spPr/>
        <p:txBody>
          <a:bodyPr/>
          <a:lstStyle>
            <a:lvl1pPr>
              <a:defRPr/>
            </a:lvl1pPr>
          </a:lstStyle>
          <a:p>
            <a:pPr>
              <a:defRPr/>
            </a:pPr>
            <a:fld id="{0841EEA6-C503-452E-B7B4-E6FFA33363C3}" type="slidenum">
              <a:rPr lang="en-US" altLang="ru-RU"/>
              <a:pPr>
                <a:defRPr/>
              </a:pPr>
              <a:t>‹#›</a:t>
            </a:fld>
            <a:endParaRPr lang="en-US" altLang="ru-RU"/>
          </a:p>
        </p:txBody>
      </p:sp>
    </p:spTree>
    <p:extLst>
      <p:ext uri="{BB962C8B-B14F-4D97-AF65-F5344CB8AC3E}">
        <p14:creationId xmlns:p14="http://schemas.microsoft.com/office/powerpoint/2010/main" val="368101890"/>
      </p:ext>
    </p:extLst>
  </p:cSld>
  <p:clrMapOvr>
    <a:masterClrMapping/>
  </p:clrMapOvr>
  <p:transition>
    <p:dissolv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D8D22F38-EED2-88CD-7D6D-FCD114A10277}"/>
              </a:ext>
            </a:extLst>
          </p:cNvPr>
          <p:cNvSpPr>
            <a:spLocks noGrp="1"/>
          </p:cNvSpPr>
          <p:nvPr>
            <p:ph type="dt" sz="half" idx="10"/>
          </p:nvPr>
        </p:nvSpPr>
        <p:spPr/>
        <p:txBody>
          <a:bodyPr/>
          <a:lstStyle>
            <a:lvl1pPr>
              <a:defRPr/>
            </a:lvl1pPr>
          </a:lstStyle>
          <a:p>
            <a:pPr>
              <a:defRPr/>
            </a:pPr>
            <a:r>
              <a:rPr lang="ru-RU"/>
              <a:t>4/7/2011</a:t>
            </a:r>
            <a:endParaRPr lang="en-US"/>
          </a:p>
        </p:txBody>
      </p:sp>
      <p:sp>
        <p:nvSpPr>
          <p:cNvPr id="8" name="Нижний колонтитул 4">
            <a:extLst>
              <a:ext uri="{FF2B5EF4-FFF2-40B4-BE49-F238E27FC236}">
                <a16:creationId xmlns:a16="http://schemas.microsoft.com/office/drawing/2014/main" id="{CB6D8120-8567-897E-9F71-10534FABCA92}"/>
              </a:ext>
            </a:extLst>
          </p:cNvPr>
          <p:cNvSpPr>
            <a:spLocks noGrp="1"/>
          </p:cNvSpPr>
          <p:nvPr>
            <p:ph type="ftr" sz="quarter" idx="11"/>
          </p:nvPr>
        </p:nvSpPr>
        <p:spPr/>
        <p:txBody>
          <a:bodyPr/>
          <a:lstStyle>
            <a:lvl1pPr>
              <a:defRPr/>
            </a:lvl1pPr>
          </a:lstStyle>
          <a:p>
            <a:pPr>
              <a:defRPr/>
            </a:pPr>
            <a:endParaRPr lang="en-US"/>
          </a:p>
        </p:txBody>
      </p:sp>
      <p:sp>
        <p:nvSpPr>
          <p:cNvPr id="9" name="Номер слайда 5">
            <a:extLst>
              <a:ext uri="{FF2B5EF4-FFF2-40B4-BE49-F238E27FC236}">
                <a16:creationId xmlns:a16="http://schemas.microsoft.com/office/drawing/2014/main" id="{755C0E53-E5CB-7D59-0541-36526D81F785}"/>
              </a:ext>
            </a:extLst>
          </p:cNvPr>
          <p:cNvSpPr>
            <a:spLocks noGrp="1"/>
          </p:cNvSpPr>
          <p:nvPr>
            <p:ph type="sldNum" sz="quarter" idx="12"/>
          </p:nvPr>
        </p:nvSpPr>
        <p:spPr/>
        <p:txBody>
          <a:bodyPr/>
          <a:lstStyle>
            <a:lvl1pPr>
              <a:defRPr/>
            </a:lvl1pPr>
          </a:lstStyle>
          <a:p>
            <a:pPr>
              <a:defRPr/>
            </a:pPr>
            <a:fld id="{AF6E1A20-7375-44DB-AE71-CEBE6A5976E9}" type="slidenum">
              <a:rPr lang="en-US" altLang="ru-RU"/>
              <a:pPr>
                <a:defRPr/>
              </a:pPr>
              <a:t>‹#›</a:t>
            </a:fld>
            <a:endParaRPr lang="en-US" altLang="ru-RU"/>
          </a:p>
        </p:txBody>
      </p:sp>
    </p:spTree>
    <p:extLst>
      <p:ext uri="{BB962C8B-B14F-4D97-AF65-F5344CB8AC3E}">
        <p14:creationId xmlns:p14="http://schemas.microsoft.com/office/powerpoint/2010/main" val="2541456762"/>
      </p:ext>
    </p:extLst>
  </p:cSld>
  <p:clrMapOvr>
    <a:masterClrMapping/>
  </p:clrMapOvr>
  <p:transition>
    <p:dissolv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2248B257-4B97-5BE9-E185-B10553B2B0FF}"/>
              </a:ext>
            </a:extLst>
          </p:cNvPr>
          <p:cNvSpPr>
            <a:spLocks noGrp="1"/>
          </p:cNvSpPr>
          <p:nvPr>
            <p:ph type="dt" sz="half" idx="10"/>
          </p:nvPr>
        </p:nvSpPr>
        <p:spPr/>
        <p:txBody>
          <a:bodyPr/>
          <a:lstStyle>
            <a:lvl1pPr>
              <a:defRPr/>
            </a:lvl1pPr>
          </a:lstStyle>
          <a:p>
            <a:pPr>
              <a:defRPr/>
            </a:pPr>
            <a:r>
              <a:rPr lang="ru-RU"/>
              <a:t>4/7/2011</a:t>
            </a:r>
            <a:endParaRPr lang="en-US"/>
          </a:p>
        </p:txBody>
      </p:sp>
      <p:sp>
        <p:nvSpPr>
          <p:cNvPr id="4" name="Нижний колонтитул 4">
            <a:extLst>
              <a:ext uri="{FF2B5EF4-FFF2-40B4-BE49-F238E27FC236}">
                <a16:creationId xmlns:a16="http://schemas.microsoft.com/office/drawing/2014/main" id="{F78887C2-801B-5225-4B8C-29F1008055F9}"/>
              </a:ext>
            </a:extLst>
          </p:cNvPr>
          <p:cNvSpPr>
            <a:spLocks noGrp="1"/>
          </p:cNvSpPr>
          <p:nvPr>
            <p:ph type="ftr" sz="quarter" idx="11"/>
          </p:nvPr>
        </p:nvSpPr>
        <p:spPr/>
        <p:txBody>
          <a:bodyPr/>
          <a:lstStyle>
            <a:lvl1pPr>
              <a:defRPr/>
            </a:lvl1pPr>
          </a:lstStyle>
          <a:p>
            <a:pPr>
              <a:defRPr/>
            </a:pPr>
            <a:endParaRPr lang="en-US"/>
          </a:p>
        </p:txBody>
      </p:sp>
      <p:sp>
        <p:nvSpPr>
          <p:cNvPr id="5" name="Номер слайда 5">
            <a:extLst>
              <a:ext uri="{FF2B5EF4-FFF2-40B4-BE49-F238E27FC236}">
                <a16:creationId xmlns:a16="http://schemas.microsoft.com/office/drawing/2014/main" id="{13346EE9-A12B-217F-62F3-7E47E8560577}"/>
              </a:ext>
            </a:extLst>
          </p:cNvPr>
          <p:cNvSpPr>
            <a:spLocks noGrp="1"/>
          </p:cNvSpPr>
          <p:nvPr>
            <p:ph type="sldNum" sz="quarter" idx="12"/>
          </p:nvPr>
        </p:nvSpPr>
        <p:spPr/>
        <p:txBody>
          <a:bodyPr/>
          <a:lstStyle>
            <a:lvl1pPr>
              <a:defRPr/>
            </a:lvl1pPr>
          </a:lstStyle>
          <a:p>
            <a:pPr>
              <a:defRPr/>
            </a:pPr>
            <a:fld id="{39E2B9D7-9440-4285-9EA0-9EA67BDBC1E4}" type="slidenum">
              <a:rPr lang="en-US" altLang="ru-RU"/>
              <a:pPr>
                <a:defRPr/>
              </a:pPr>
              <a:t>‹#›</a:t>
            </a:fld>
            <a:endParaRPr lang="en-US" altLang="ru-RU"/>
          </a:p>
        </p:txBody>
      </p:sp>
    </p:spTree>
    <p:extLst>
      <p:ext uri="{BB962C8B-B14F-4D97-AF65-F5344CB8AC3E}">
        <p14:creationId xmlns:p14="http://schemas.microsoft.com/office/powerpoint/2010/main" val="1235125193"/>
      </p:ext>
    </p:extLst>
  </p:cSld>
  <p:clrMapOvr>
    <a:masterClrMapping/>
  </p:clrMapOvr>
  <p:transition>
    <p:dissolv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B3708C02-B255-0DC6-5B4C-72F9962A4593}"/>
              </a:ext>
            </a:extLst>
          </p:cNvPr>
          <p:cNvSpPr>
            <a:spLocks noGrp="1"/>
          </p:cNvSpPr>
          <p:nvPr>
            <p:ph type="dt" sz="half" idx="10"/>
          </p:nvPr>
        </p:nvSpPr>
        <p:spPr/>
        <p:txBody>
          <a:bodyPr/>
          <a:lstStyle>
            <a:lvl1pPr>
              <a:defRPr/>
            </a:lvl1pPr>
          </a:lstStyle>
          <a:p>
            <a:pPr>
              <a:defRPr/>
            </a:pPr>
            <a:r>
              <a:rPr lang="ru-RU"/>
              <a:t>4/7/2011</a:t>
            </a:r>
            <a:endParaRPr lang="en-US"/>
          </a:p>
        </p:txBody>
      </p:sp>
      <p:sp>
        <p:nvSpPr>
          <p:cNvPr id="3" name="Нижний колонтитул 4">
            <a:extLst>
              <a:ext uri="{FF2B5EF4-FFF2-40B4-BE49-F238E27FC236}">
                <a16:creationId xmlns:a16="http://schemas.microsoft.com/office/drawing/2014/main" id="{0480DB9A-DD3B-2C69-BF10-1CA54C727CB7}"/>
              </a:ext>
            </a:extLst>
          </p:cNvPr>
          <p:cNvSpPr>
            <a:spLocks noGrp="1"/>
          </p:cNvSpPr>
          <p:nvPr>
            <p:ph type="ftr" sz="quarter" idx="11"/>
          </p:nvPr>
        </p:nvSpPr>
        <p:spPr/>
        <p:txBody>
          <a:bodyPr/>
          <a:lstStyle>
            <a:lvl1pPr>
              <a:defRPr/>
            </a:lvl1pPr>
          </a:lstStyle>
          <a:p>
            <a:pPr>
              <a:defRPr/>
            </a:pPr>
            <a:endParaRPr lang="en-US"/>
          </a:p>
        </p:txBody>
      </p:sp>
      <p:sp>
        <p:nvSpPr>
          <p:cNvPr id="4" name="Номер слайда 5">
            <a:extLst>
              <a:ext uri="{FF2B5EF4-FFF2-40B4-BE49-F238E27FC236}">
                <a16:creationId xmlns:a16="http://schemas.microsoft.com/office/drawing/2014/main" id="{213B0728-87CE-68D3-FF18-F29E695938AA}"/>
              </a:ext>
            </a:extLst>
          </p:cNvPr>
          <p:cNvSpPr>
            <a:spLocks noGrp="1"/>
          </p:cNvSpPr>
          <p:nvPr>
            <p:ph type="sldNum" sz="quarter" idx="12"/>
          </p:nvPr>
        </p:nvSpPr>
        <p:spPr/>
        <p:txBody>
          <a:bodyPr/>
          <a:lstStyle>
            <a:lvl1pPr>
              <a:defRPr/>
            </a:lvl1pPr>
          </a:lstStyle>
          <a:p>
            <a:pPr>
              <a:defRPr/>
            </a:pPr>
            <a:fld id="{2E3F0E40-20DB-4707-9071-1E443D4098EE}" type="slidenum">
              <a:rPr lang="en-US" altLang="ru-RU"/>
              <a:pPr>
                <a:defRPr/>
              </a:pPr>
              <a:t>‹#›</a:t>
            </a:fld>
            <a:endParaRPr lang="en-US" altLang="ru-RU"/>
          </a:p>
        </p:txBody>
      </p:sp>
    </p:spTree>
    <p:extLst>
      <p:ext uri="{BB962C8B-B14F-4D97-AF65-F5344CB8AC3E}">
        <p14:creationId xmlns:p14="http://schemas.microsoft.com/office/powerpoint/2010/main" val="217856067"/>
      </p:ext>
    </p:extLst>
  </p:cSld>
  <p:clrMapOvr>
    <a:masterClrMapping/>
  </p:clrMapOvr>
  <p:transition>
    <p:dissolv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5736B235-94A8-3B17-F947-D1702AC558BA}"/>
              </a:ext>
            </a:extLst>
          </p:cNvPr>
          <p:cNvSpPr>
            <a:spLocks noGrp="1"/>
          </p:cNvSpPr>
          <p:nvPr>
            <p:ph type="dt" sz="half" idx="10"/>
          </p:nvPr>
        </p:nvSpPr>
        <p:spPr/>
        <p:txBody>
          <a:bodyPr/>
          <a:lstStyle>
            <a:lvl1pPr>
              <a:defRPr/>
            </a:lvl1pPr>
          </a:lstStyle>
          <a:p>
            <a:pPr>
              <a:defRPr/>
            </a:pPr>
            <a:r>
              <a:rPr lang="ru-RU"/>
              <a:t>4/7/2011</a:t>
            </a:r>
            <a:endParaRPr lang="en-US"/>
          </a:p>
        </p:txBody>
      </p:sp>
      <p:sp>
        <p:nvSpPr>
          <p:cNvPr id="6" name="Нижний колонтитул 4">
            <a:extLst>
              <a:ext uri="{FF2B5EF4-FFF2-40B4-BE49-F238E27FC236}">
                <a16:creationId xmlns:a16="http://schemas.microsoft.com/office/drawing/2014/main" id="{DF4A80C7-075E-2787-5611-425618A3AE86}"/>
              </a:ext>
            </a:extLst>
          </p:cNvPr>
          <p:cNvSpPr>
            <a:spLocks noGrp="1"/>
          </p:cNvSpPr>
          <p:nvPr>
            <p:ph type="ftr" sz="quarter" idx="11"/>
          </p:nvPr>
        </p:nvSpPr>
        <p:spPr/>
        <p:txBody>
          <a:bodyPr/>
          <a:lstStyle>
            <a:lvl1pPr>
              <a:defRPr/>
            </a:lvl1pPr>
          </a:lstStyle>
          <a:p>
            <a:pPr>
              <a:defRPr/>
            </a:pPr>
            <a:endParaRPr lang="en-US"/>
          </a:p>
        </p:txBody>
      </p:sp>
      <p:sp>
        <p:nvSpPr>
          <p:cNvPr id="7" name="Номер слайда 5">
            <a:extLst>
              <a:ext uri="{FF2B5EF4-FFF2-40B4-BE49-F238E27FC236}">
                <a16:creationId xmlns:a16="http://schemas.microsoft.com/office/drawing/2014/main" id="{EB7843C1-D54D-8576-250F-C38FE51BF8B1}"/>
              </a:ext>
            </a:extLst>
          </p:cNvPr>
          <p:cNvSpPr>
            <a:spLocks noGrp="1"/>
          </p:cNvSpPr>
          <p:nvPr>
            <p:ph type="sldNum" sz="quarter" idx="12"/>
          </p:nvPr>
        </p:nvSpPr>
        <p:spPr/>
        <p:txBody>
          <a:bodyPr/>
          <a:lstStyle>
            <a:lvl1pPr>
              <a:defRPr/>
            </a:lvl1pPr>
          </a:lstStyle>
          <a:p>
            <a:pPr>
              <a:defRPr/>
            </a:pPr>
            <a:fld id="{64AD1C1D-F7A5-4447-89D3-7C1386BA70AD}" type="slidenum">
              <a:rPr lang="en-US" altLang="ru-RU"/>
              <a:pPr>
                <a:defRPr/>
              </a:pPr>
              <a:t>‹#›</a:t>
            </a:fld>
            <a:endParaRPr lang="en-US" altLang="ru-RU"/>
          </a:p>
        </p:txBody>
      </p:sp>
    </p:spTree>
    <p:extLst>
      <p:ext uri="{BB962C8B-B14F-4D97-AF65-F5344CB8AC3E}">
        <p14:creationId xmlns:p14="http://schemas.microsoft.com/office/powerpoint/2010/main" val="2019715740"/>
      </p:ext>
    </p:extLst>
  </p:cSld>
  <p:clrMapOvr>
    <a:masterClrMapping/>
  </p:clrMapOvr>
  <p:transition>
    <p:dissolv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C6D2083C-1206-C568-44E6-CACB6B9350E9}"/>
              </a:ext>
            </a:extLst>
          </p:cNvPr>
          <p:cNvSpPr>
            <a:spLocks noGrp="1"/>
          </p:cNvSpPr>
          <p:nvPr>
            <p:ph type="dt" sz="half" idx="10"/>
          </p:nvPr>
        </p:nvSpPr>
        <p:spPr/>
        <p:txBody>
          <a:bodyPr/>
          <a:lstStyle>
            <a:lvl1pPr>
              <a:defRPr/>
            </a:lvl1pPr>
          </a:lstStyle>
          <a:p>
            <a:pPr>
              <a:defRPr/>
            </a:pPr>
            <a:r>
              <a:rPr lang="ru-RU"/>
              <a:t>4/7/2011</a:t>
            </a:r>
            <a:endParaRPr lang="en-US"/>
          </a:p>
        </p:txBody>
      </p:sp>
      <p:sp>
        <p:nvSpPr>
          <p:cNvPr id="6" name="Нижний колонтитул 4">
            <a:extLst>
              <a:ext uri="{FF2B5EF4-FFF2-40B4-BE49-F238E27FC236}">
                <a16:creationId xmlns:a16="http://schemas.microsoft.com/office/drawing/2014/main" id="{AC2E4F87-7660-F01D-63B5-9FC5A7C63495}"/>
              </a:ext>
            </a:extLst>
          </p:cNvPr>
          <p:cNvSpPr>
            <a:spLocks noGrp="1"/>
          </p:cNvSpPr>
          <p:nvPr>
            <p:ph type="ftr" sz="quarter" idx="11"/>
          </p:nvPr>
        </p:nvSpPr>
        <p:spPr/>
        <p:txBody>
          <a:bodyPr/>
          <a:lstStyle>
            <a:lvl1pPr>
              <a:defRPr/>
            </a:lvl1pPr>
          </a:lstStyle>
          <a:p>
            <a:pPr>
              <a:defRPr/>
            </a:pPr>
            <a:endParaRPr lang="en-US"/>
          </a:p>
        </p:txBody>
      </p:sp>
      <p:sp>
        <p:nvSpPr>
          <p:cNvPr id="7" name="Номер слайда 5">
            <a:extLst>
              <a:ext uri="{FF2B5EF4-FFF2-40B4-BE49-F238E27FC236}">
                <a16:creationId xmlns:a16="http://schemas.microsoft.com/office/drawing/2014/main" id="{C3033190-9DBE-0CFA-F338-B68EEA675175}"/>
              </a:ext>
            </a:extLst>
          </p:cNvPr>
          <p:cNvSpPr>
            <a:spLocks noGrp="1"/>
          </p:cNvSpPr>
          <p:nvPr>
            <p:ph type="sldNum" sz="quarter" idx="12"/>
          </p:nvPr>
        </p:nvSpPr>
        <p:spPr/>
        <p:txBody>
          <a:bodyPr/>
          <a:lstStyle>
            <a:lvl1pPr>
              <a:defRPr/>
            </a:lvl1pPr>
          </a:lstStyle>
          <a:p>
            <a:pPr>
              <a:defRPr/>
            </a:pPr>
            <a:fld id="{210F440D-1DB7-484F-A391-9A717B2A1943}" type="slidenum">
              <a:rPr lang="en-US" altLang="ru-RU"/>
              <a:pPr>
                <a:defRPr/>
              </a:pPr>
              <a:t>‹#›</a:t>
            </a:fld>
            <a:endParaRPr lang="en-US" altLang="ru-RU"/>
          </a:p>
        </p:txBody>
      </p:sp>
    </p:spTree>
    <p:extLst>
      <p:ext uri="{BB962C8B-B14F-4D97-AF65-F5344CB8AC3E}">
        <p14:creationId xmlns:p14="http://schemas.microsoft.com/office/powerpoint/2010/main" val="553328878"/>
      </p:ext>
    </p:extLst>
  </p:cSld>
  <p:clrMapOvr>
    <a:masterClrMapping/>
  </p:clrMapOvr>
  <p:transition>
    <p:dissolv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71FD163-2623-701C-DB07-A80BB3A1D648}"/>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03B57249-4433-485E-71C5-6FC34D5DE27E}"/>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DEDC71CD-15A3-68FA-4A63-44E77DB8185F}"/>
              </a:ext>
            </a:extLst>
          </p:cNvPr>
          <p:cNvSpPr>
            <a:spLocks noGrp="1"/>
          </p:cNvSpPr>
          <p:nvPr>
            <p:ph type="sldNum" sz="quarter" idx="12"/>
          </p:nvPr>
        </p:nvSpPr>
        <p:spPr/>
        <p:txBody>
          <a:bodyPr/>
          <a:lstStyle>
            <a:lvl1pPr>
              <a:defRPr/>
            </a:lvl1pPr>
          </a:lstStyle>
          <a:p>
            <a:pPr>
              <a:defRPr/>
            </a:pPr>
            <a:fld id="{62E46550-671D-4C52-A5B5-0897FCCE49CF}" type="slidenum">
              <a:rPr lang="en-US" altLang="ru-RU"/>
              <a:pPr>
                <a:defRPr/>
              </a:pPr>
              <a:t>‹#›</a:t>
            </a:fld>
            <a:endParaRPr lang="en-US" altLang="ru-RU"/>
          </a:p>
        </p:txBody>
      </p:sp>
    </p:spTree>
    <p:extLst>
      <p:ext uri="{BB962C8B-B14F-4D97-AF65-F5344CB8AC3E}">
        <p14:creationId xmlns:p14="http://schemas.microsoft.com/office/powerpoint/2010/main" val="3084987466"/>
      </p:ext>
    </p:extLst>
  </p:cSld>
  <p:clrMapOvr>
    <a:masterClrMapping/>
  </p:clrMapOvr>
  <p:transition>
    <p:dissolv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331EC5D-B951-7BE5-9E44-90F870D82494}"/>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B50999AA-5CF1-44CA-1D78-6174815A36E3}"/>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A8669A6F-8A4A-FFDD-85C8-FA434334079A}"/>
              </a:ext>
            </a:extLst>
          </p:cNvPr>
          <p:cNvSpPr>
            <a:spLocks noGrp="1"/>
          </p:cNvSpPr>
          <p:nvPr>
            <p:ph type="sldNum" sz="quarter" idx="12"/>
          </p:nvPr>
        </p:nvSpPr>
        <p:spPr/>
        <p:txBody>
          <a:bodyPr/>
          <a:lstStyle>
            <a:lvl1pPr>
              <a:defRPr/>
            </a:lvl1pPr>
          </a:lstStyle>
          <a:p>
            <a:pPr>
              <a:defRPr/>
            </a:pPr>
            <a:fld id="{7CA730E4-8F73-48E5-BD19-F896F3067BA0}" type="slidenum">
              <a:rPr lang="en-US" altLang="ru-RU"/>
              <a:pPr>
                <a:defRPr/>
              </a:pPr>
              <a:t>‹#›</a:t>
            </a:fld>
            <a:endParaRPr lang="en-US" altLang="ru-RU"/>
          </a:p>
        </p:txBody>
      </p:sp>
    </p:spTree>
    <p:extLst>
      <p:ext uri="{BB962C8B-B14F-4D97-AF65-F5344CB8AC3E}">
        <p14:creationId xmlns:p14="http://schemas.microsoft.com/office/powerpoint/2010/main" val="16046661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939FD150-D62C-4F90-0849-F5DA15D0E684}"/>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8" name="Rectangle 5">
            <a:extLst>
              <a:ext uri="{FF2B5EF4-FFF2-40B4-BE49-F238E27FC236}">
                <a16:creationId xmlns:a16="http://schemas.microsoft.com/office/drawing/2014/main" id="{0EB3F617-A8FD-2EC2-2206-D2EC01C31B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791FC22-BB84-F84E-F4B8-6EE911946E53}"/>
              </a:ext>
            </a:extLst>
          </p:cNvPr>
          <p:cNvSpPr>
            <a:spLocks noGrp="1" noChangeArrowheads="1"/>
          </p:cNvSpPr>
          <p:nvPr>
            <p:ph type="sldNum" sz="quarter" idx="12"/>
          </p:nvPr>
        </p:nvSpPr>
        <p:spPr>
          <a:ln/>
        </p:spPr>
        <p:txBody>
          <a:bodyPr/>
          <a:lstStyle>
            <a:lvl1pPr>
              <a:defRPr/>
            </a:lvl1pPr>
          </a:lstStyle>
          <a:p>
            <a:pPr>
              <a:defRPr/>
            </a:pPr>
            <a:fld id="{11C9E4E4-93C7-477C-81A9-DB8A54260C6A}" type="slidenum">
              <a:rPr lang="en-US" altLang="ru-RU"/>
              <a:pPr>
                <a:defRPr/>
              </a:pPr>
              <a:t>‹#›</a:t>
            </a:fld>
            <a:endParaRPr lang="en-US" altLang="ru-RU"/>
          </a:p>
        </p:txBody>
      </p:sp>
    </p:spTree>
    <p:extLst>
      <p:ext uri="{BB962C8B-B14F-4D97-AF65-F5344CB8AC3E}">
        <p14:creationId xmlns:p14="http://schemas.microsoft.com/office/powerpoint/2010/main" val="873832280"/>
      </p:ext>
    </p:extLst>
  </p:cSld>
  <p:clrMapOvr>
    <a:masterClrMapping/>
  </p:clrMapOvr>
  <p:transition spd="med">
    <p:wipe dir="d"/>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481" y="504053"/>
            <a:ext cx="7807680" cy="1143480"/>
          </a:xfrm>
        </p:spPr>
        <p:txBody>
          <a:bodyPr/>
          <a:lstStyle/>
          <a:p>
            <a:r>
              <a:rPr lang="ru-RU"/>
              <a:t>Образец заголовка</a:t>
            </a:r>
          </a:p>
        </p:txBody>
      </p:sp>
    </p:spTree>
    <p:extLst>
      <p:ext uri="{BB962C8B-B14F-4D97-AF65-F5344CB8AC3E}">
        <p14:creationId xmlns:p14="http://schemas.microsoft.com/office/powerpoint/2010/main" val="18345002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a:extLst>
              <a:ext uri="{FF2B5EF4-FFF2-40B4-BE49-F238E27FC236}">
                <a16:creationId xmlns:a16="http://schemas.microsoft.com/office/drawing/2014/main" id="{E08A1353-BCD5-1CD4-94D5-EB48BB12D15C}"/>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680FD76B-B31D-2003-D11C-C1A7F4718A8F}"/>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880179B2-1FBF-0C44-5C00-427D240E2E2C}"/>
              </a:ext>
            </a:extLst>
          </p:cNvPr>
          <p:cNvSpPr>
            <a:spLocks noGrp="1"/>
          </p:cNvSpPr>
          <p:nvPr>
            <p:ph type="sldNum" sz="quarter" idx="12"/>
          </p:nvPr>
        </p:nvSpPr>
        <p:spPr/>
        <p:txBody>
          <a:bodyPr/>
          <a:lstStyle>
            <a:lvl1pPr>
              <a:defRPr/>
            </a:lvl1pPr>
          </a:lstStyle>
          <a:p>
            <a:pPr>
              <a:defRPr/>
            </a:pPr>
            <a:fld id="{9A9C811D-13EB-41F9-904F-5A8981CE69AC}" type="slidenum">
              <a:rPr lang="en-US" altLang="ru-RU"/>
              <a:pPr>
                <a:defRPr/>
              </a:pPr>
              <a:t>‹#›</a:t>
            </a:fld>
            <a:endParaRPr lang="en-US" altLang="ru-RU"/>
          </a:p>
        </p:txBody>
      </p:sp>
    </p:spTree>
    <p:extLst>
      <p:ext uri="{BB962C8B-B14F-4D97-AF65-F5344CB8AC3E}">
        <p14:creationId xmlns:p14="http://schemas.microsoft.com/office/powerpoint/2010/main" val="4228203050"/>
      </p:ext>
    </p:extLst>
  </p:cSld>
  <p:clrMapOvr>
    <a:masterClrMapping/>
  </p:clrMapOvr>
  <p:transition>
    <p:dissolv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59CE80B-631D-BB6D-65F2-B1081E12C44D}"/>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481802EF-B6BB-3804-F41A-9FE924E8B3CC}"/>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E338122A-FD59-6A92-24AC-5BE8C873111E}"/>
              </a:ext>
            </a:extLst>
          </p:cNvPr>
          <p:cNvSpPr>
            <a:spLocks noGrp="1"/>
          </p:cNvSpPr>
          <p:nvPr>
            <p:ph type="sldNum" sz="quarter" idx="12"/>
          </p:nvPr>
        </p:nvSpPr>
        <p:spPr/>
        <p:txBody>
          <a:bodyPr/>
          <a:lstStyle>
            <a:lvl1pPr>
              <a:defRPr/>
            </a:lvl1pPr>
          </a:lstStyle>
          <a:p>
            <a:pPr>
              <a:defRPr/>
            </a:pPr>
            <a:fld id="{3BF89A52-28CA-4589-8D1E-C82EA684DC4D}" type="slidenum">
              <a:rPr lang="en-US" altLang="ru-RU"/>
              <a:pPr>
                <a:defRPr/>
              </a:pPr>
              <a:t>‹#›</a:t>
            </a:fld>
            <a:endParaRPr lang="en-US" altLang="ru-RU"/>
          </a:p>
        </p:txBody>
      </p:sp>
    </p:spTree>
    <p:extLst>
      <p:ext uri="{BB962C8B-B14F-4D97-AF65-F5344CB8AC3E}">
        <p14:creationId xmlns:p14="http://schemas.microsoft.com/office/powerpoint/2010/main" val="1060391014"/>
      </p:ext>
    </p:extLst>
  </p:cSld>
  <p:clrMapOvr>
    <a:masterClrMapping/>
  </p:clrMapOvr>
  <p:transition>
    <p:dissolv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5144F7C-AA9B-D78B-0040-AA17C655CFB9}"/>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93AB55D6-B312-8715-CD47-E39CE3F3EA4B}"/>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2C3C90E4-9915-359A-095F-46D3796970D2}"/>
              </a:ext>
            </a:extLst>
          </p:cNvPr>
          <p:cNvSpPr>
            <a:spLocks noGrp="1"/>
          </p:cNvSpPr>
          <p:nvPr>
            <p:ph type="sldNum" sz="quarter" idx="12"/>
          </p:nvPr>
        </p:nvSpPr>
        <p:spPr/>
        <p:txBody>
          <a:bodyPr/>
          <a:lstStyle>
            <a:lvl1pPr>
              <a:defRPr/>
            </a:lvl1pPr>
          </a:lstStyle>
          <a:p>
            <a:pPr>
              <a:defRPr/>
            </a:pPr>
            <a:fld id="{C6698B22-A6B6-4EA6-996A-58DAF276062D}" type="slidenum">
              <a:rPr lang="en-US" altLang="ru-RU"/>
              <a:pPr>
                <a:defRPr/>
              </a:pPr>
              <a:t>‹#›</a:t>
            </a:fld>
            <a:endParaRPr lang="en-US" altLang="ru-RU"/>
          </a:p>
        </p:txBody>
      </p:sp>
    </p:spTree>
    <p:extLst>
      <p:ext uri="{BB962C8B-B14F-4D97-AF65-F5344CB8AC3E}">
        <p14:creationId xmlns:p14="http://schemas.microsoft.com/office/powerpoint/2010/main" val="2248156425"/>
      </p:ext>
    </p:extLst>
  </p:cSld>
  <p:clrMapOvr>
    <a:masterClrMapping/>
  </p:clrMapOvr>
  <p:transition>
    <p:dissolv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554D1953-EAE5-3534-CAA9-2DE04F2695F0}"/>
              </a:ext>
            </a:extLst>
          </p:cNvPr>
          <p:cNvSpPr>
            <a:spLocks noGrp="1"/>
          </p:cNvSpPr>
          <p:nvPr>
            <p:ph type="dt" sz="half" idx="10"/>
          </p:nvPr>
        </p:nvSpPr>
        <p:spPr/>
        <p:txBody>
          <a:bodyPr/>
          <a:lstStyle>
            <a:lvl1pPr>
              <a:defRPr/>
            </a:lvl1pPr>
          </a:lstStyle>
          <a:p>
            <a:pPr>
              <a:defRPr/>
            </a:pPr>
            <a:r>
              <a:rPr lang="ru-RU"/>
              <a:t>4/7/2011</a:t>
            </a:r>
            <a:endParaRPr lang="en-US"/>
          </a:p>
        </p:txBody>
      </p:sp>
      <p:sp>
        <p:nvSpPr>
          <p:cNvPr id="6" name="Нижний колонтитул 4">
            <a:extLst>
              <a:ext uri="{FF2B5EF4-FFF2-40B4-BE49-F238E27FC236}">
                <a16:creationId xmlns:a16="http://schemas.microsoft.com/office/drawing/2014/main" id="{29780E31-8DF5-4DFE-FDB0-C99037FFD05A}"/>
              </a:ext>
            </a:extLst>
          </p:cNvPr>
          <p:cNvSpPr>
            <a:spLocks noGrp="1"/>
          </p:cNvSpPr>
          <p:nvPr>
            <p:ph type="ftr" sz="quarter" idx="11"/>
          </p:nvPr>
        </p:nvSpPr>
        <p:spPr/>
        <p:txBody>
          <a:bodyPr/>
          <a:lstStyle>
            <a:lvl1pPr>
              <a:defRPr/>
            </a:lvl1pPr>
          </a:lstStyle>
          <a:p>
            <a:pPr>
              <a:defRPr/>
            </a:pPr>
            <a:endParaRPr lang="en-US"/>
          </a:p>
        </p:txBody>
      </p:sp>
      <p:sp>
        <p:nvSpPr>
          <p:cNvPr id="7" name="Номер слайда 5">
            <a:extLst>
              <a:ext uri="{FF2B5EF4-FFF2-40B4-BE49-F238E27FC236}">
                <a16:creationId xmlns:a16="http://schemas.microsoft.com/office/drawing/2014/main" id="{F7DA3051-B871-E403-8348-2F4056F578C6}"/>
              </a:ext>
            </a:extLst>
          </p:cNvPr>
          <p:cNvSpPr>
            <a:spLocks noGrp="1"/>
          </p:cNvSpPr>
          <p:nvPr>
            <p:ph type="sldNum" sz="quarter" idx="12"/>
          </p:nvPr>
        </p:nvSpPr>
        <p:spPr/>
        <p:txBody>
          <a:bodyPr/>
          <a:lstStyle>
            <a:lvl1pPr>
              <a:defRPr/>
            </a:lvl1pPr>
          </a:lstStyle>
          <a:p>
            <a:pPr>
              <a:defRPr/>
            </a:pPr>
            <a:fld id="{7979EAC3-B5A4-436D-BC2E-3CBD93549872}" type="slidenum">
              <a:rPr lang="en-US" altLang="ru-RU"/>
              <a:pPr>
                <a:defRPr/>
              </a:pPr>
              <a:t>‹#›</a:t>
            </a:fld>
            <a:endParaRPr lang="en-US" altLang="ru-RU"/>
          </a:p>
        </p:txBody>
      </p:sp>
    </p:spTree>
    <p:extLst>
      <p:ext uri="{BB962C8B-B14F-4D97-AF65-F5344CB8AC3E}">
        <p14:creationId xmlns:p14="http://schemas.microsoft.com/office/powerpoint/2010/main" val="4100235303"/>
      </p:ext>
    </p:extLst>
  </p:cSld>
  <p:clrMapOvr>
    <a:masterClrMapping/>
  </p:clrMapOvr>
  <p:transition>
    <p:dissolv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2C08F8E1-EFE4-CB24-29C6-61D248C93E50}"/>
              </a:ext>
            </a:extLst>
          </p:cNvPr>
          <p:cNvSpPr>
            <a:spLocks noGrp="1"/>
          </p:cNvSpPr>
          <p:nvPr>
            <p:ph type="dt" sz="half" idx="10"/>
          </p:nvPr>
        </p:nvSpPr>
        <p:spPr/>
        <p:txBody>
          <a:bodyPr/>
          <a:lstStyle>
            <a:lvl1pPr>
              <a:defRPr/>
            </a:lvl1pPr>
          </a:lstStyle>
          <a:p>
            <a:pPr>
              <a:defRPr/>
            </a:pPr>
            <a:r>
              <a:rPr lang="ru-RU"/>
              <a:t>4/7/2011</a:t>
            </a:r>
            <a:endParaRPr lang="en-US"/>
          </a:p>
        </p:txBody>
      </p:sp>
      <p:sp>
        <p:nvSpPr>
          <p:cNvPr id="8" name="Нижний колонтитул 4">
            <a:extLst>
              <a:ext uri="{FF2B5EF4-FFF2-40B4-BE49-F238E27FC236}">
                <a16:creationId xmlns:a16="http://schemas.microsoft.com/office/drawing/2014/main" id="{E529EB9E-9881-9124-73F8-256D314327AC}"/>
              </a:ext>
            </a:extLst>
          </p:cNvPr>
          <p:cNvSpPr>
            <a:spLocks noGrp="1"/>
          </p:cNvSpPr>
          <p:nvPr>
            <p:ph type="ftr" sz="quarter" idx="11"/>
          </p:nvPr>
        </p:nvSpPr>
        <p:spPr/>
        <p:txBody>
          <a:bodyPr/>
          <a:lstStyle>
            <a:lvl1pPr>
              <a:defRPr/>
            </a:lvl1pPr>
          </a:lstStyle>
          <a:p>
            <a:pPr>
              <a:defRPr/>
            </a:pPr>
            <a:endParaRPr lang="en-US"/>
          </a:p>
        </p:txBody>
      </p:sp>
      <p:sp>
        <p:nvSpPr>
          <p:cNvPr id="9" name="Номер слайда 5">
            <a:extLst>
              <a:ext uri="{FF2B5EF4-FFF2-40B4-BE49-F238E27FC236}">
                <a16:creationId xmlns:a16="http://schemas.microsoft.com/office/drawing/2014/main" id="{69E518C3-AD84-AF6C-E6FB-02B574A1A23A}"/>
              </a:ext>
            </a:extLst>
          </p:cNvPr>
          <p:cNvSpPr>
            <a:spLocks noGrp="1"/>
          </p:cNvSpPr>
          <p:nvPr>
            <p:ph type="sldNum" sz="quarter" idx="12"/>
          </p:nvPr>
        </p:nvSpPr>
        <p:spPr/>
        <p:txBody>
          <a:bodyPr/>
          <a:lstStyle>
            <a:lvl1pPr>
              <a:defRPr/>
            </a:lvl1pPr>
          </a:lstStyle>
          <a:p>
            <a:pPr>
              <a:defRPr/>
            </a:pPr>
            <a:fld id="{735CDCAE-F2EA-4BE7-AF68-B42B96F4FFEC}" type="slidenum">
              <a:rPr lang="en-US" altLang="ru-RU"/>
              <a:pPr>
                <a:defRPr/>
              </a:pPr>
              <a:t>‹#›</a:t>
            </a:fld>
            <a:endParaRPr lang="en-US" altLang="ru-RU"/>
          </a:p>
        </p:txBody>
      </p:sp>
    </p:spTree>
    <p:extLst>
      <p:ext uri="{BB962C8B-B14F-4D97-AF65-F5344CB8AC3E}">
        <p14:creationId xmlns:p14="http://schemas.microsoft.com/office/powerpoint/2010/main" val="34166739"/>
      </p:ext>
    </p:extLst>
  </p:cSld>
  <p:clrMapOvr>
    <a:masterClrMapping/>
  </p:clrMapOvr>
  <p:transition>
    <p:dissolv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F4EFFB87-3E01-922D-1A32-A5698E3D039A}"/>
              </a:ext>
            </a:extLst>
          </p:cNvPr>
          <p:cNvSpPr>
            <a:spLocks noGrp="1"/>
          </p:cNvSpPr>
          <p:nvPr>
            <p:ph type="dt" sz="half" idx="10"/>
          </p:nvPr>
        </p:nvSpPr>
        <p:spPr/>
        <p:txBody>
          <a:bodyPr/>
          <a:lstStyle>
            <a:lvl1pPr>
              <a:defRPr/>
            </a:lvl1pPr>
          </a:lstStyle>
          <a:p>
            <a:pPr>
              <a:defRPr/>
            </a:pPr>
            <a:r>
              <a:rPr lang="ru-RU"/>
              <a:t>4/7/2011</a:t>
            </a:r>
            <a:endParaRPr lang="en-US"/>
          </a:p>
        </p:txBody>
      </p:sp>
      <p:sp>
        <p:nvSpPr>
          <p:cNvPr id="4" name="Нижний колонтитул 4">
            <a:extLst>
              <a:ext uri="{FF2B5EF4-FFF2-40B4-BE49-F238E27FC236}">
                <a16:creationId xmlns:a16="http://schemas.microsoft.com/office/drawing/2014/main" id="{E25C684D-AE00-9C50-3975-FB0197E6E391}"/>
              </a:ext>
            </a:extLst>
          </p:cNvPr>
          <p:cNvSpPr>
            <a:spLocks noGrp="1"/>
          </p:cNvSpPr>
          <p:nvPr>
            <p:ph type="ftr" sz="quarter" idx="11"/>
          </p:nvPr>
        </p:nvSpPr>
        <p:spPr/>
        <p:txBody>
          <a:bodyPr/>
          <a:lstStyle>
            <a:lvl1pPr>
              <a:defRPr/>
            </a:lvl1pPr>
          </a:lstStyle>
          <a:p>
            <a:pPr>
              <a:defRPr/>
            </a:pPr>
            <a:endParaRPr lang="en-US"/>
          </a:p>
        </p:txBody>
      </p:sp>
      <p:sp>
        <p:nvSpPr>
          <p:cNvPr id="5" name="Номер слайда 5">
            <a:extLst>
              <a:ext uri="{FF2B5EF4-FFF2-40B4-BE49-F238E27FC236}">
                <a16:creationId xmlns:a16="http://schemas.microsoft.com/office/drawing/2014/main" id="{23C36C15-7A77-F75C-4640-07C42C038896}"/>
              </a:ext>
            </a:extLst>
          </p:cNvPr>
          <p:cNvSpPr>
            <a:spLocks noGrp="1"/>
          </p:cNvSpPr>
          <p:nvPr>
            <p:ph type="sldNum" sz="quarter" idx="12"/>
          </p:nvPr>
        </p:nvSpPr>
        <p:spPr/>
        <p:txBody>
          <a:bodyPr/>
          <a:lstStyle>
            <a:lvl1pPr>
              <a:defRPr/>
            </a:lvl1pPr>
          </a:lstStyle>
          <a:p>
            <a:pPr>
              <a:defRPr/>
            </a:pPr>
            <a:fld id="{58C3D5E2-F993-4C7B-8D4A-D3482A11F41D}" type="slidenum">
              <a:rPr lang="en-US" altLang="ru-RU"/>
              <a:pPr>
                <a:defRPr/>
              </a:pPr>
              <a:t>‹#›</a:t>
            </a:fld>
            <a:endParaRPr lang="en-US" altLang="ru-RU"/>
          </a:p>
        </p:txBody>
      </p:sp>
    </p:spTree>
    <p:extLst>
      <p:ext uri="{BB962C8B-B14F-4D97-AF65-F5344CB8AC3E}">
        <p14:creationId xmlns:p14="http://schemas.microsoft.com/office/powerpoint/2010/main" val="891970952"/>
      </p:ext>
    </p:extLst>
  </p:cSld>
  <p:clrMapOvr>
    <a:masterClrMapping/>
  </p:clrMapOvr>
  <p:transition>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F7844A3D-114E-AC47-0E3F-5DE235E53919}"/>
              </a:ext>
            </a:extLst>
          </p:cNvPr>
          <p:cNvSpPr>
            <a:spLocks noGrp="1"/>
          </p:cNvSpPr>
          <p:nvPr>
            <p:ph type="dt" sz="half" idx="10"/>
          </p:nvPr>
        </p:nvSpPr>
        <p:spPr/>
        <p:txBody>
          <a:bodyPr/>
          <a:lstStyle>
            <a:lvl1pPr>
              <a:defRPr/>
            </a:lvl1pPr>
          </a:lstStyle>
          <a:p>
            <a:pPr>
              <a:defRPr/>
            </a:pPr>
            <a:r>
              <a:rPr lang="ru-RU"/>
              <a:t>4/7/2011</a:t>
            </a:r>
            <a:endParaRPr lang="en-US"/>
          </a:p>
        </p:txBody>
      </p:sp>
      <p:sp>
        <p:nvSpPr>
          <p:cNvPr id="3" name="Нижний колонтитул 4">
            <a:extLst>
              <a:ext uri="{FF2B5EF4-FFF2-40B4-BE49-F238E27FC236}">
                <a16:creationId xmlns:a16="http://schemas.microsoft.com/office/drawing/2014/main" id="{A522D12D-6239-9CE0-F156-20369586B5F1}"/>
              </a:ext>
            </a:extLst>
          </p:cNvPr>
          <p:cNvSpPr>
            <a:spLocks noGrp="1"/>
          </p:cNvSpPr>
          <p:nvPr>
            <p:ph type="ftr" sz="quarter" idx="11"/>
          </p:nvPr>
        </p:nvSpPr>
        <p:spPr/>
        <p:txBody>
          <a:bodyPr/>
          <a:lstStyle>
            <a:lvl1pPr>
              <a:defRPr/>
            </a:lvl1pPr>
          </a:lstStyle>
          <a:p>
            <a:pPr>
              <a:defRPr/>
            </a:pPr>
            <a:endParaRPr lang="en-US"/>
          </a:p>
        </p:txBody>
      </p:sp>
      <p:sp>
        <p:nvSpPr>
          <p:cNvPr id="4" name="Номер слайда 5">
            <a:extLst>
              <a:ext uri="{FF2B5EF4-FFF2-40B4-BE49-F238E27FC236}">
                <a16:creationId xmlns:a16="http://schemas.microsoft.com/office/drawing/2014/main" id="{E1D4F181-490F-CACF-72F5-36AC03C7C5BE}"/>
              </a:ext>
            </a:extLst>
          </p:cNvPr>
          <p:cNvSpPr>
            <a:spLocks noGrp="1"/>
          </p:cNvSpPr>
          <p:nvPr>
            <p:ph type="sldNum" sz="quarter" idx="12"/>
          </p:nvPr>
        </p:nvSpPr>
        <p:spPr/>
        <p:txBody>
          <a:bodyPr/>
          <a:lstStyle>
            <a:lvl1pPr>
              <a:defRPr/>
            </a:lvl1pPr>
          </a:lstStyle>
          <a:p>
            <a:pPr>
              <a:defRPr/>
            </a:pPr>
            <a:fld id="{FDA64E2A-F98C-44E0-B332-760FEDDBFF90}" type="slidenum">
              <a:rPr lang="en-US" altLang="ru-RU"/>
              <a:pPr>
                <a:defRPr/>
              </a:pPr>
              <a:t>‹#›</a:t>
            </a:fld>
            <a:endParaRPr lang="en-US" altLang="ru-RU"/>
          </a:p>
        </p:txBody>
      </p:sp>
    </p:spTree>
    <p:extLst>
      <p:ext uri="{BB962C8B-B14F-4D97-AF65-F5344CB8AC3E}">
        <p14:creationId xmlns:p14="http://schemas.microsoft.com/office/powerpoint/2010/main" val="2209359406"/>
      </p:ext>
    </p:extLst>
  </p:cSld>
  <p:clrMapOvr>
    <a:masterClrMapping/>
  </p:clrMapOvr>
  <p:transition>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9C73D989-3377-D99A-AFC6-ECF42A738DFF}"/>
              </a:ext>
            </a:extLst>
          </p:cNvPr>
          <p:cNvSpPr>
            <a:spLocks noGrp="1"/>
          </p:cNvSpPr>
          <p:nvPr>
            <p:ph type="dt" sz="half" idx="10"/>
          </p:nvPr>
        </p:nvSpPr>
        <p:spPr/>
        <p:txBody>
          <a:bodyPr/>
          <a:lstStyle>
            <a:lvl1pPr>
              <a:defRPr/>
            </a:lvl1pPr>
          </a:lstStyle>
          <a:p>
            <a:pPr>
              <a:defRPr/>
            </a:pPr>
            <a:r>
              <a:rPr lang="ru-RU"/>
              <a:t>4/7/2011</a:t>
            </a:r>
            <a:endParaRPr lang="en-US"/>
          </a:p>
        </p:txBody>
      </p:sp>
      <p:sp>
        <p:nvSpPr>
          <p:cNvPr id="6" name="Нижний колонтитул 4">
            <a:extLst>
              <a:ext uri="{FF2B5EF4-FFF2-40B4-BE49-F238E27FC236}">
                <a16:creationId xmlns:a16="http://schemas.microsoft.com/office/drawing/2014/main" id="{79FD0F23-2D0E-A2B4-0BD0-FC2C439D3396}"/>
              </a:ext>
            </a:extLst>
          </p:cNvPr>
          <p:cNvSpPr>
            <a:spLocks noGrp="1"/>
          </p:cNvSpPr>
          <p:nvPr>
            <p:ph type="ftr" sz="quarter" idx="11"/>
          </p:nvPr>
        </p:nvSpPr>
        <p:spPr/>
        <p:txBody>
          <a:bodyPr/>
          <a:lstStyle>
            <a:lvl1pPr>
              <a:defRPr/>
            </a:lvl1pPr>
          </a:lstStyle>
          <a:p>
            <a:pPr>
              <a:defRPr/>
            </a:pPr>
            <a:endParaRPr lang="en-US"/>
          </a:p>
        </p:txBody>
      </p:sp>
      <p:sp>
        <p:nvSpPr>
          <p:cNvPr id="7" name="Номер слайда 5">
            <a:extLst>
              <a:ext uri="{FF2B5EF4-FFF2-40B4-BE49-F238E27FC236}">
                <a16:creationId xmlns:a16="http://schemas.microsoft.com/office/drawing/2014/main" id="{747B565B-8B31-C825-290E-16C6B61146BA}"/>
              </a:ext>
            </a:extLst>
          </p:cNvPr>
          <p:cNvSpPr>
            <a:spLocks noGrp="1"/>
          </p:cNvSpPr>
          <p:nvPr>
            <p:ph type="sldNum" sz="quarter" idx="12"/>
          </p:nvPr>
        </p:nvSpPr>
        <p:spPr/>
        <p:txBody>
          <a:bodyPr/>
          <a:lstStyle>
            <a:lvl1pPr>
              <a:defRPr/>
            </a:lvl1pPr>
          </a:lstStyle>
          <a:p>
            <a:pPr>
              <a:defRPr/>
            </a:pPr>
            <a:fld id="{31B39A57-DA22-4016-8176-472168CE7E0A}" type="slidenum">
              <a:rPr lang="en-US" altLang="ru-RU"/>
              <a:pPr>
                <a:defRPr/>
              </a:pPr>
              <a:t>‹#›</a:t>
            </a:fld>
            <a:endParaRPr lang="en-US" altLang="ru-RU"/>
          </a:p>
        </p:txBody>
      </p:sp>
    </p:spTree>
    <p:extLst>
      <p:ext uri="{BB962C8B-B14F-4D97-AF65-F5344CB8AC3E}">
        <p14:creationId xmlns:p14="http://schemas.microsoft.com/office/powerpoint/2010/main" val="712878707"/>
      </p:ext>
    </p:extLst>
  </p:cSld>
  <p:clrMapOvr>
    <a:masterClrMapping/>
  </p:clrMapOvr>
  <p:transition>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FB667606-8EF7-8059-3F07-45F43CE47154}"/>
              </a:ext>
            </a:extLst>
          </p:cNvPr>
          <p:cNvSpPr>
            <a:spLocks noGrp="1"/>
          </p:cNvSpPr>
          <p:nvPr>
            <p:ph type="dt" sz="half" idx="10"/>
          </p:nvPr>
        </p:nvSpPr>
        <p:spPr/>
        <p:txBody>
          <a:bodyPr/>
          <a:lstStyle>
            <a:lvl1pPr>
              <a:defRPr/>
            </a:lvl1pPr>
          </a:lstStyle>
          <a:p>
            <a:pPr>
              <a:defRPr/>
            </a:pPr>
            <a:r>
              <a:rPr lang="ru-RU"/>
              <a:t>4/7/2011</a:t>
            </a:r>
            <a:endParaRPr lang="en-US"/>
          </a:p>
        </p:txBody>
      </p:sp>
      <p:sp>
        <p:nvSpPr>
          <p:cNvPr id="6" name="Нижний колонтитул 4">
            <a:extLst>
              <a:ext uri="{FF2B5EF4-FFF2-40B4-BE49-F238E27FC236}">
                <a16:creationId xmlns:a16="http://schemas.microsoft.com/office/drawing/2014/main" id="{49112B08-C7DF-A08B-FEBC-FB527923FE0E}"/>
              </a:ext>
            </a:extLst>
          </p:cNvPr>
          <p:cNvSpPr>
            <a:spLocks noGrp="1"/>
          </p:cNvSpPr>
          <p:nvPr>
            <p:ph type="ftr" sz="quarter" idx="11"/>
          </p:nvPr>
        </p:nvSpPr>
        <p:spPr/>
        <p:txBody>
          <a:bodyPr/>
          <a:lstStyle>
            <a:lvl1pPr>
              <a:defRPr/>
            </a:lvl1pPr>
          </a:lstStyle>
          <a:p>
            <a:pPr>
              <a:defRPr/>
            </a:pPr>
            <a:endParaRPr lang="en-US"/>
          </a:p>
        </p:txBody>
      </p:sp>
      <p:sp>
        <p:nvSpPr>
          <p:cNvPr id="7" name="Номер слайда 5">
            <a:extLst>
              <a:ext uri="{FF2B5EF4-FFF2-40B4-BE49-F238E27FC236}">
                <a16:creationId xmlns:a16="http://schemas.microsoft.com/office/drawing/2014/main" id="{76C269E3-8766-18E5-3126-76EE0E7B3EA2}"/>
              </a:ext>
            </a:extLst>
          </p:cNvPr>
          <p:cNvSpPr>
            <a:spLocks noGrp="1"/>
          </p:cNvSpPr>
          <p:nvPr>
            <p:ph type="sldNum" sz="quarter" idx="12"/>
          </p:nvPr>
        </p:nvSpPr>
        <p:spPr/>
        <p:txBody>
          <a:bodyPr/>
          <a:lstStyle>
            <a:lvl1pPr>
              <a:defRPr/>
            </a:lvl1pPr>
          </a:lstStyle>
          <a:p>
            <a:pPr>
              <a:defRPr/>
            </a:pPr>
            <a:fld id="{157BEEC7-9B9E-457C-BF58-43397BEA1D40}" type="slidenum">
              <a:rPr lang="en-US" altLang="ru-RU"/>
              <a:pPr>
                <a:defRPr/>
              </a:pPr>
              <a:t>‹#›</a:t>
            </a:fld>
            <a:endParaRPr lang="en-US" altLang="ru-RU"/>
          </a:p>
        </p:txBody>
      </p:sp>
    </p:spTree>
    <p:extLst>
      <p:ext uri="{BB962C8B-B14F-4D97-AF65-F5344CB8AC3E}">
        <p14:creationId xmlns:p14="http://schemas.microsoft.com/office/powerpoint/2010/main" val="352627901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A0BD190A-9BE7-8DE6-625D-4BE5C3617458}"/>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4" name="Rectangle 5">
            <a:extLst>
              <a:ext uri="{FF2B5EF4-FFF2-40B4-BE49-F238E27FC236}">
                <a16:creationId xmlns:a16="http://schemas.microsoft.com/office/drawing/2014/main" id="{0C3E24DD-753F-FC1C-3D62-EECC44EE9F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F79BA63-F7E4-5B1A-872F-E7A9A66EC10B}"/>
              </a:ext>
            </a:extLst>
          </p:cNvPr>
          <p:cNvSpPr>
            <a:spLocks noGrp="1" noChangeArrowheads="1"/>
          </p:cNvSpPr>
          <p:nvPr>
            <p:ph type="sldNum" sz="quarter" idx="12"/>
          </p:nvPr>
        </p:nvSpPr>
        <p:spPr>
          <a:ln/>
        </p:spPr>
        <p:txBody>
          <a:bodyPr/>
          <a:lstStyle>
            <a:lvl1pPr>
              <a:defRPr/>
            </a:lvl1pPr>
          </a:lstStyle>
          <a:p>
            <a:pPr>
              <a:defRPr/>
            </a:pPr>
            <a:fld id="{AB4DA7D7-9192-439B-88D5-BC384FF1D063}" type="slidenum">
              <a:rPr lang="en-US" altLang="ru-RU"/>
              <a:pPr>
                <a:defRPr/>
              </a:pPr>
              <a:t>‹#›</a:t>
            </a:fld>
            <a:endParaRPr lang="en-US" altLang="ru-RU"/>
          </a:p>
        </p:txBody>
      </p:sp>
    </p:spTree>
    <p:extLst>
      <p:ext uri="{BB962C8B-B14F-4D97-AF65-F5344CB8AC3E}">
        <p14:creationId xmlns:p14="http://schemas.microsoft.com/office/powerpoint/2010/main" val="3812499879"/>
      </p:ext>
    </p:extLst>
  </p:cSld>
  <p:clrMapOvr>
    <a:masterClrMapping/>
  </p:clrMapOvr>
  <p:transition spd="med">
    <p:wipe dir="d"/>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345E235-739A-E41A-10DF-6B111FD4B8C6}"/>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E5BA8D6C-CB5E-4EBC-D829-02B8D9E6C1B2}"/>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980F26BC-2358-9216-F1F9-6A01E77A1457}"/>
              </a:ext>
            </a:extLst>
          </p:cNvPr>
          <p:cNvSpPr>
            <a:spLocks noGrp="1"/>
          </p:cNvSpPr>
          <p:nvPr>
            <p:ph type="sldNum" sz="quarter" idx="12"/>
          </p:nvPr>
        </p:nvSpPr>
        <p:spPr/>
        <p:txBody>
          <a:bodyPr/>
          <a:lstStyle>
            <a:lvl1pPr>
              <a:defRPr/>
            </a:lvl1pPr>
          </a:lstStyle>
          <a:p>
            <a:pPr>
              <a:defRPr/>
            </a:pPr>
            <a:fld id="{D130D02F-11F6-4E83-A525-795670D9D143}" type="slidenum">
              <a:rPr lang="en-US" altLang="ru-RU"/>
              <a:pPr>
                <a:defRPr/>
              </a:pPr>
              <a:t>‹#›</a:t>
            </a:fld>
            <a:endParaRPr lang="en-US" altLang="ru-RU"/>
          </a:p>
        </p:txBody>
      </p:sp>
    </p:spTree>
    <p:extLst>
      <p:ext uri="{BB962C8B-B14F-4D97-AF65-F5344CB8AC3E}">
        <p14:creationId xmlns:p14="http://schemas.microsoft.com/office/powerpoint/2010/main" val="3032302704"/>
      </p:ext>
    </p:extLst>
  </p:cSld>
  <p:clrMapOvr>
    <a:masterClrMapping/>
  </p:clrMapOvr>
  <p:transition>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F8E2A66-878E-F3EC-D114-6C002F5CA5D5}"/>
              </a:ext>
            </a:extLst>
          </p:cNvPr>
          <p:cNvSpPr>
            <a:spLocks noGrp="1"/>
          </p:cNvSpPr>
          <p:nvPr>
            <p:ph type="dt" sz="half" idx="10"/>
          </p:nvPr>
        </p:nvSpPr>
        <p:spPr/>
        <p:txBody>
          <a:bodyPr/>
          <a:lstStyle>
            <a:lvl1pPr>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E693EF15-8EFF-71FB-17E6-D3B2A111FCC0}"/>
              </a:ext>
            </a:extLst>
          </p:cNvPr>
          <p:cNvSpPr>
            <a:spLocks noGrp="1"/>
          </p:cNvSpPr>
          <p:nvPr>
            <p:ph type="ftr" sz="quarter" idx="11"/>
          </p:nvPr>
        </p:nvSpPr>
        <p:spPr/>
        <p:txBody>
          <a:bodyPr/>
          <a:lstStyle>
            <a:lvl1pPr>
              <a:defRPr/>
            </a:lvl1pPr>
          </a:lstStyle>
          <a:p>
            <a:pPr>
              <a:defRPr/>
            </a:pPr>
            <a:endParaRPr lang="en-US"/>
          </a:p>
        </p:txBody>
      </p:sp>
      <p:sp>
        <p:nvSpPr>
          <p:cNvPr id="6" name="Номер слайда 5">
            <a:extLst>
              <a:ext uri="{FF2B5EF4-FFF2-40B4-BE49-F238E27FC236}">
                <a16:creationId xmlns:a16="http://schemas.microsoft.com/office/drawing/2014/main" id="{EEC6C026-FE1F-F211-30B6-E5DA810904B1}"/>
              </a:ext>
            </a:extLst>
          </p:cNvPr>
          <p:cNvSpPr>
            <a:spLocks noGrp="1"/>
          </p:cNvSpPr>
          <p:nvPr>
            <p:ph type="sldNum" sz="quarter" idx="12"/>
          </p:nvPr>
        </p:nvSpPr>
        <p:spPr/>
        <p:txBody>
          <a:bodyPr/>
          <a:lstStyle>
            <a:lvl1pPr>
              <a:defRPr/>
            </a:lvl1pPr>
          </a:lstStyle>
          <a:p>
            <a:pPr>
              <a:defRPr/>
            </a:pPr>
            <a:fld id="{6FDEE3B2-D7CB-41FD-A73C-A1FF50EEB5F5}" type="slidenum">
              <a:rPr lang="en-US" altLang="ru-RU"/>
              <a:pPr>
                <a:defRPr/>
              </a:pPr>
              <a:t>‹#›</a:t>
            </a:fld>
            <a:endParaRPr lang="en-US" altLang="ru-RU"/>
          </a:p>
        </p:txBody>
      </p:sp>
    </p:spTree>
    <p:extLst>
      <p:ext uri="{BB962C8B-B14F-4D97-AF65-F5344CB8AC3E}">
        <p14:creationId xmlns:p14="http://schemas.microsoft.com/office/powerpoint/2010/main" val="4014551430"/>
      </p:ext>
    </p:extLst>
  </p:cSld>
  <p:clrMapOvr>
    <a:masterClrMapping/>
  </p:clrMapOvr>
  <p:transition>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481" y="504053"/>
            <a:ext cx="7807680" cy="1143480"/>
          </a:xfrm>
        </p:spPr>
        <p:txBody>
          <a:bodyPr/>
          <a:lstStyle/>
          <a:p>
            <a:r>
              <a:rPr lang="ru-RU"/>
              <a:t>Образец заголовка</a:t>
            </a:r>
          </a:p>
        </p:txBody>
      </p:sp>
    </p:spTree>
    <p:extLst>
      <p:ext uri="{BB962C8B-B14F-4D97-AF65-F5344CB8AC3E}">
        <p14:creationId xmlns:p14="http://schemas.microsoft.com/office/powerpoint/2010/main" val="5203308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B37A04CC-7D09-A746-0EAE-FB4AF99F505F}"/>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42B38D90-B193-2B2E-0C45-010B5525C5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A4E90A-A8FD-BA73-0B5C-EBF605ECF392}"/>
              </a:ext>
            </a:extLst>
          </p:cNvPr>
          <p:cNvSpPr>
            <a:spLocks noGrp="1" noChangeArrowheads="1"/>
          </p:cNvSpPr>
          <p:nvPr>
            <p:ph type="sldNum" sz="quarter" idx="12"/>
          </p:nvPr>
        </p:nvSpPr>
        <p:spPr>
          <a:ln/>
        </p:spPr>
        <p:txBody>
          <a:bodyPr/>
          <a:lstStyle>
            <a:lvl1pPr>
              <a:defRPr/>
            </a:lvl1pPr>
          </a:lstStyle>
          <a:p>
            <a:pPr>
              <a:defRPr/>
            </a:pPr>
            <a:fld id="{E59576F1-BCA0-47EE-A089-BF38BC1B3D07}" type="slidenum">
              <a:rPr lang="en-US" altLang="ru-RU"/>
              <a:pPr>
                <a:defRPr/>
              </a:pPr>
              <a:t>‹#›</a:t>
            </a:fld>
            <a:endParaRPr lang="en-US" altLang="ru-RU"/>
          </a:p>
        </p:txBody>
      </p:sp>
    </p:spTree>
    <p:extLst>
      <p:ext uri="{BB962C8B-B14F-4D97-AF65-F5344CB8AC3E}">
        <p14:creationId xmlns:p14="http://schemas.microsoft.com/office/powerpoint/2010/main" val="1578577864"/>
      </p:ext>
    </p:extLst>
  </p:cSld>
  <p:clrMapOvr>
    <a:masterClrMapping/>
  </p:clrMapOvr>
  <p:transition spd="med">
    <p:wipe dir="d"/>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ADC96D10-E6E9-2D69-548F-DF3D2ECC1D41}"/>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7E2D8DA5-D213-A051-2C74-67D59233DB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60B8973-C1E5-1BF7-4CDE-2BC6B7A4E2CF}"/>
              </a:ext>
            </a:extLst>
          </p:cNvPr>
          <p:cNvSpPr>
            <a:spLocks noGrp="1" noChangeArrowheads="1"/>
          </p:cNvSpPr>
          <p:nvPr>
            <p:ph type="sldNum" sz="quarter" idx="12"/>
          </p:nvPr>
        </p:nvSpPr>
        <p:spPr>
          <a:ln/>
        </p:spPr>
        <p:txBody>
          <a:bodyPr/>
          <a:lstStyle>
            <a:lvl1pPr>
              <a:defRPr/>
            </a:lvl1pPr>
          </a:lstStyle>
          <a:p>
            <a:pPr>
              <a:defRPr/>
            </a:pPr>
            <a:fld id="{C58E39BE-60A7-44EC-BFE9-C04679EB3328}" type="slidenum">
              <a:rPr lang="en-US" altLang="ru-RU"/>
              <a:pPr>
                <a:defRPr/>
              </a:pPr>
              <a:t>‹#›</a:t>
            </a:fld>
            <a:endParaRPr lang="en-US" altLang="ru-RU"/>
          </a:p>
        </p:txBody>
      </p:sp>
    </p:spTree>
    <p:extLst>
      <p:ext uri="{BB962C8B-B14F-4D97-AF65-F5344CB8AC3E}">
        <p14:creationId xmlns:p14="http://schemas.microsoft.com/office/powerpoint/2010/main" val="4144477662"/>
      </p:ext>
    </p:extLst>
  </p:cSld>
  <p:clrMapOvr>
    <a:masterClrMapping/>
  </p:clrMapOvr>
  <p:transition spd="med">
    <p:wipe dir="d"/>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F3085717-3FF1-0FBE-D831-142945CC1CFC}"/>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66D3232E-9801-702E-6205-5918611E2F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14838D6-5101-74A3-B229-F730C4506534}"/>
              </a:ext>
            </a:extLst>
          </p:cNvPr>
          <p:cNvSpPr>
            <a:spLocks noGrp="1" noChangeArrowheads="1"/>
          </p:cNvSpPr>
          <p:nvPr>
            <p:ph type="sldNum" sz="quarter" idx="12"/>
          </p:nvPr>
        </p:nvSpPr>
        <p:spPr>
          <a:ln/>
        </p:spPr>
        <p:txBody>
          <a:bodyPr/>
          <a:lstStyle>
            <a:lvl1pPr>
              <a:defRPr/>
            </a:lvl1pPr>
          </a:lstStyle>
          <a:p>
            <a:pPr>
              <a:defRPr/>
            </a:pPr>
            <a:fld id="{27CD0D3B-3402-4A2D-AB97-5E994CC956F6}" type="slidenum">
              <a:rPr lang="en-US" altLang="ru-RU"/>
              <a:pPr>
                <a:defRPr/>
              </a:pPr>
              <a:t>‹#›</a:t>
            </a:fld>
            <a:endParaRPr lang="en-US" altLang="ru-RU"/>
          </a:p>
        </p:txBody>
      </p:sp>
    </p:spTree>
    <p:extLst>
      <p:ext uri="{BB962C8B-B14F-4D97-AF65-F5344CB8AC3E}">
        <p14:creationId xmlns:p14="http://schemas.microsoft.com/office/powerpoint/2010/main" val="2102527767"/>
      </p:ext>
    </p:extLst>
  </p:cSld>
  <p:clrMapOvr>
    <a:masterClrMapping/>
  </p:clrMapOvr>
  <p:transition spd="med">
    <p:wipe dir="d"/>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97CC5AB9-1E0A-17C2-280A-BA855A32EAE2}"/>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EBA1A4F7-90F4-20EC-0115-9DD9FB379D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06009B4-7AA2-6EA8-84A1-13B1B3A6BB8A}"/>
              </a:ext>
            </a:extLst>
          </p:cNvPr>
          <p:cNvSpPr>
            <a:spLocks noGrp="1" noChangeArrowheads="1"/>
          </p:cNvSpPr>
          <p:nvPr>
            <p:ph type="sldNum" sz="quarter" idx="12"/>
          </p:nvPr>
        </p:nvSpPr>
        <p:spPr>
          <a:ln/>
        </p:spPr>
        <p:txBody>
          <a:bodyPr/>
          <a:lstStyle>
            <a:lvl1pPr>
              <a:defRPr/>
            </a:lvl1pPr>
          </a:lstStyle>
          <a:p>
            <a:pPr>
              <a:defRPr/>
            </a:pPr>
            <a:fld id="{83D88D99-285E-4ACC-A0AE-E01529F6BEEC}" type="slidenum">
              <a:rPr lang="en-US" altLang="ru-RU"/>
              <a:pPr>
                <a:defRPr/>
              </a:pPr>
              <a:t>‹#›</a:t>
            </a:fld>
            <a:endParaRPr lang="en-US" altLang="ru-RU"/>
          </a:p>
        </p:txBody>
      </p:sp>
    </p:spTree>
    <p:extLst>
      <p:ext uri="{BB962C8B-B14F-4D97-AF65-F5344CB8AC3E}">
        <p14:creationId xmlns:p14="http://schemas.microsoft.com/office/powerpoint/2010/main" val="1343713531"/>
      </p:ext>
    </p:extLst>
  </p:cSld>
  <p:clrMapOvr>
    <a:masterClrMapping/>
  </p:clrMapOvr>
  <p:transition spd="med">
    <p:wipe dir="d"/>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AEEF034D-3722-6CCC-625C-EFDC2F570C42}"/>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8" name="Rectangle 5">
            <a:extLst>
              <a:ext uri="{FF2B5EF4-FFF2-40B4-BE49-F238E27FC236}">
                <a16:creationId xmlns:a16="http://schemas.microsoft.com/office/drawing/2014/main" id="{8009C775-4635-41CC-0F73-EA1A9B12FF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1220F3C-2FBA-DC26-56C3-D2D2A771B2DA}"/>
              </a:ext>
            </a:extLst>
          </p:cNvPr>
          <p:cNvSpPr>
            <a:spLocks noGrp="1" noChangeArrowheads="1"/>
          </p:cNvSpPr>
          <p:nvPr>
            <p:ph type="sldNum" sz="quarter" idx="12"/>
          </p:nvPr>
        </p:nvSpPr>
        <p:spPr>
          <a:ln/>
        </p:spPr>
        <p:txBody>
          <a:bodyPr/>
          <a:lstStyle>
            <a:lvl1pPr>
              <a:defRPr/>
            </a:lvl1pPr>
          </a:lstStyle>
          <a:p>
            <a:pPr>
              <a:defRPr/>
            </a:pPr>
            <a:fld id="{1651361A-DF9A-497C-9F59-4D77CD335060}" type="slidenum">
              <a:rPr lang="en-US" altLang="ru-RU"/>
              <a:pPr>
                <a:defRPr/>
              </a:pPr>
              <a:t>‹#›</a:t>
            </a:fld>
            <a:endParaRPr lang="en-US" altLang="ru-RU"/>
          </a:p>
        </p:txBody>
      </p:sp>
    </p:spTree>
    <p:extLst>
      <p:ext uri="{BB962C8B-B14F-4D97-AF65-F5344CB8AC3E}">
        <p14:creationId xmlns:p14="http://schemas.microsoft.com/office/powerpoint/2010/main" val="1930109184"/>
      </p:ext>
    </p:extLst>
  </p:cSld>
  <p:clrMapOvr>
    <a:masterClrMapping/>
  </p:clrMapOvr>
  <p:transition spd="med">
    <p:wipe dir="d"/>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CAF5B911-91C6-93C3-4CEC-AB6CCEB8BBF2}"/>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4" name="Rectangle 5">
            <a:extLst>
              <a:ext uri="{FF2B5EF4-FFF2-40B4-BE49-F238E27FC236}">
                <a16:creationId xmlns:a16="http://schemas.microsoft.com/office/drawing/2014/main" id="{C4403911-1522-98BD-9FDE-8A86D1C1CD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26081C7-7D98-D4FF-44AF-351F25681287}"/>
              </a:ext>
            </a:extLst>
          </p:cNvPr>
          <p:cNvSpPr>
            <a:spLocks noGrp="1" noChangeArrowheads="1"/>
          </p:cNvSpPr>
          <p:nvPr>
            <p:ph type="sldNum" sz="quarter" idx="12"/>
          </p:nvPr>
        </p:nvSpPr>
        <p:spPr>
          <a:ln/>
        </p:spPr>
        <p:txBody>
          <a:bodyPr/>
          <a:lstStyle>
            <a:lvl1pPr>
              <a:defRPr/>
            </a:lvl1pPr>
          </a:lstStyle>
          <a:p>
            <a:pPr>
              <a:defRPr/>
            </a:pPr>
            <a:fld id="{E2DE5CE0-3D2C-40B5-BFC8-1CF83D47B559}" type="slidenum">
              <a:rPr lang="en-US" altLang="ru-RU"/>
              <a:pPr>
                <a:defRPr/>
              </a:pPr>
              <a:t>‹#›</a:t>
            </a:fld>
            <a:endParaRPr lang="en-US" altLang="ru-RU"/>
          </a:p>
        </p:txBody>
      </p:sp>
    </p:spTree>
    <p:extLst>
      <p:ext uri="{BB962C8B-B14F-4D97-AF65-F5344CB8AC3E}">
        <p14:creationId xmlns:p14="http://schemas.microsoft.com/office/powerpoint/2010/main" val="3144159992"/>
      </p:ext>
    </p:extLst>
  </p:cSld>
  <p:clrMapOvr>
    <a:masterClrMapping/>
  </p:clrMapOvr>
  <p:transition spd="med">
    <p:wipe dir="d"/>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4D59024-5C11-F350-97A1-2E543A59E56D}"/>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3" name="Rectangle 5">
            <a:extLst>
              <a:ext uri="{FF2B5EF4-FFF2-40B4-BE49-F238E27FC236}">
                <a16:creationId xmlns:a16="http://schemas.microsoft.com/office/drawing/2014/main" id="{C0DFAE55-600F-0777-ACBD-F6CA890CA2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0603F76-446F-5304-9704-3EA5487C41AF}"/>
              </a:ext>
            </a:extLst>
          </p:cNvPr>
          <p:cNvSpPr>
            <a:spLocks noGrp="1" noChangeArrowheads="1"/>
          </p:cNvSpPr>
          <p:nvPr>
            <p:ph type="sldNum" sz="quarter" idx="12"/>
          </p:nvPr>
        </p:nvSpPr>
        <p:spPr>
          <a:ln/>
        </p:spPr>
        <p:txBody>
          <a:bodyPr/>
          <a:lstStyle>
            <a:lvl1pPr>
              <a:defRPr/>
            </a:lvl1pPr>
          </a:lstStyle>
          <a:p>
            <a:pPr>
              <a:defRPr/>
            </a:pPr>
            <a:fld id="{A64645E6-E736-41FD-8580-C5AE5AFD10BA}" type="slidenum">
              <a:rPr lang="en-US" altLang="ru-RU"/>
              <a:pPr>
                <a:defRPr/>
              </a:pPr>
              <a:t>‹#›</a:t>
            </a:fld>
            <a:endParaRPr lang="en-US" altLang="ru-RU"/>
          </a:p>
        </p:txBody>
      </p:sp>
    </p:spTree>
    <p:extLst>
      <p:ext uri="{BB962C8B-B14F-4D97-AF65-F5344CB8AC3E}">
        <p14:creationId xmlns:p14="http://schemas.microsoft.com/office/powerpoint/2010/main" val="1300273868"/>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8C50200-DA13-B7DC-93E8-456DBC5731F9}"/>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3" name="Rectangle 5">
            <a:extLst>
              <a:ext uri="{FF2B5EF4-FFF2-40B4-BE49-F238E27FC236}">
                <a16:creationId xmlns:a16="http://schemas.microsoft.com/office/drawing/2014/main" id="{A646B680-180B-DEA8-DA49-8E9D07C91D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15E397C-4ADD-6334-F0F4-3E0448117FB8}"/>
              </a:ext>
            </a:extLst>
          </p:cNvPr>
          <p:cNvSpPr>
            <a:spLocks noGrp="1" noChangeArrowheads="1"/>
          </p:cNvSpPr>
          <p:nvPr>
            <p:ph type="sldNum" sz="quarter" idx="12"/>
          </p:nvPr>
        </p:nvSpPr>
        <p:spPr>
          <a:ln/>
        </p:spPr>
        <p:txBody>
          <a:bodyPr/>
          <a:lstStyle>
            <a:lvl1pPr>
              <a:defRPr/>
            </a:lvl1pPr>
          </a:lstStyle>
          <a:p>
            <a:pPr>
              <a:defRPr/>
            </a:pPr>
            <a:fld id="{F7DEDC17-AEC4-4D6F-8CAB-F07DED3DB419}" type="slidenum">
              <a:rPr lang="en-US" altLang="ru-RU"/>
              <a:pPr>
                <a:defRPr/>
              </a:pPr>
              <a:t>‹#›</a:t>
            </a:fld>
            <a:endParaRPr lang="en-US" altLang="ru-RU"/>
          </a:p>
        </p:txBody>
      </p:sp>
    </p:spTree>
    <p:extLst>
      <p:ext uri="{BB962C8B-B14F-4D97-AF65-F5344CB8AC3E}">
        <p14:creationId xmlns:p14="http://schemas.microsoft.com/office/powerpoint/2010/main" val="3204644632"/>
      </p:ext>
    </p:extLst>
  </p:cSld>
  <p:clrMapOvr>
    <a:masterClrMapping/>
  </p:clrMapOvr>
  <p:transition spd="med">
    <p:wipe dir="d"/>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8A8B692D-C182-F192-3B7E-C4959811FD94}"/>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1C5AE11D-4EA1-F1DD-F020-4815F14821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CA0D5D6-0D91-202C-B546-8CAA0E8D983C}"/>
              </a:ext>
            </a:extLst>
          </p:cNvPr>
          <p:cNvSpPr>
            <a:spLocks noGrp="1" noChangeArrowheads="1"/>
          </p:cNvSpPr>
          <p:nvPr>
            <p:ph type="sldNum" sz="quarter" idx="12"/>
          </p:nvPr>
        </p:nvSpPr>
        <p:spPr>
          <a:ln/>
        </p:spPr>
        <p:txBody>
          <a:bodyPr/>
          <a:lstStyle>
            <a:lvl1pPr>
              <a:defRPr/>
            </a:lvl1pPr>
          </a:lstStyle>
          <a:p>
            <a:pPr>
              <a:defRPr/>
            </a:pPr>
            <a:fld id="{E37B5085-3C38-4AFA-8ED5-0AED63AE46ED}" type="slidenum">
              <a:rPr lang="en-US" altLang="ru-RU"/>
              <a:pPr>
                <a:defRPr/>
              </a:pPr>
              <a:t>‹#›</a:t>
            </a:fld>
            <a:endParaRPr lang="en-US" altLang="ru-RU"/>
          </a:p>
        </p:txBody>
      </p:sp>
    </p:spTree>
    <p:extLst>
      <p:ext uri="{BB962C8B-B14F-4D97-AF65-F5344CB8AC3E}">
        <p14:creationId xmlns:p14="http://schemas.microsoft.com/office/powerpoint/2010/main" val="4014005956"/>
      </p:ext>
    </p:extLst>
  </p:cSld>
  <p:clrMapOvr>
    <a:masterClrMapping/>
  </p:clrMapOvr>
  <p:transition spd="med">
    <p:wipe dir="d"/>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076EFBA8-8FDD-DC97-193A-5F2D6C6BCBA0}"/>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2FAF5E12-804F-72B3-ABCF-3E332DB693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91BEE0D-F368-EAA5-7ADD-8EA5FA0010E7}"/>
              </a:ext>
            </a:extLst>
          </p:cNvPr>
          <p:cNvSpPr>
            <a:spLocks noGrp="1" noChangeArrowheads="1"/>
          </p:cNvSpPr>
          <p:nvPr>
            <p:ph type="sldNum" sz="quarter" idx="12"/>
          </p:nvPr>
        </p:nvSpPr>
        <p:spPr>
          <a:ln/>
        </p:spPr>
        <p:txBody>
          <a:bodyPr/>
          <a:lstStyle>
            <a:lvl1pPr>
              <a:defRPr/>
            </a:lvl1pPr>
          </a:lstStyle>
          <a:p>
            <a:pPr>
              <a:defRPr/>
            </a:pPr>
            <a:fld id="{388F5C6B-A6B8-47F5-A1C4-11D52762B8F9}" type="slidenum">
              <a:rPr lang="en-US" altLang="ru-RU"/>
              <a:pPr>
                <a:defRPr/>
              </a:pPr>
              <a:t>‹#›</a:t>
            </a:fld>
            <a:endParaRPr lang="en-US" altLang="ru-RU"/>
          </a:p>
        </p:txBody>
      </p:sp>
    </p:spTree>
    <p:extLst>
      <p:ext uri="{BB962C8B-B14F-4D97-AF65-F5344CB8AC3E}">
        <p14:creationId xmlns:p14="http://schemas.microsoft.com/office/powerpoint/2010/main" val="2041627619"/>
      </p:ext>
    </p:extLst>
  </p:cSld>
  <p:clrMapOvr>
    <a:masterClrMapping/>
  </p:clrMapOvr>
  <p:transition spd="med">
    <p:wipe dir="d"/>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08329C12-BE4E-5913-EF7F-5D119526B63D}"/>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DC859E2F-1492-D399-0E22-6B661C2C90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40D2BC-860A-BB51-32EC-E6D2D1C5EFAD}"/>
              </a:ext>
            </a:extLst>
          </p:cNvPr>
          <p:cNvSpPr>
            <a:spLocks noGrp="1" noChangeArrowheads="1"/>
          </p:cNvSpPr>
          <p:nvPr>
            <p:ph type="sldNum" sz="quarter" idx="12"/>
          </p:nvPr>
        </p:nvSpPr>
        <p:spPr>
          <a:ln/>
        </p:spPr>
        <p:txBody>
          <a:bodyPr/>
          <a:lstStyle>
            <a:lvl1pPr>
              <a:defRPr/>
            </a:lvl1pPr>
          </a:lstStyle>
          <a:p>
            <a:pPr>
              <a:defRPr/>
            </a:pPr>
            <a:fld id="{6323AF89-3450-404F-8068-83EA68E6D517}" type="slidenum">
              <a:rPr lang="en-US" altLang="ru-RU"/>
              <a:pPr>
                <a:defRPr/>
              </a:pPr>
              <a:t>‹#›</a:t>
            </a:fld>
            <a:endParaRPr lang="en-US" altLang="ru-RU"/>
          </a:p>
        </p:txBody>
      </p:sp>
    </p:spTree>
    <p:extLst>
      <p:ext uri="{BB962C8B-B14F-4D97-AF65-F5344CB8AC3E}">
        <p14:creationId xmlns:p14="http://schemas.microsoft.com/office/powerpoint/2010/main" val="3304920156"/>
      </p:ext>
    </p:extLst>
  </p:cSld>
  <p:clrMapOvr>
    <a:masterClrMapping/>
  </p:clrMapOvr>
  <p:transition spd="med">
    <p:wipe dir="d"/>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5F21DBA2-A65A-2377-AE96-9204013D5B42}"/>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8BDD6688-9C96-261C-A8E4-A2654570E1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96AA7ED-384E-381E-F0B3-689DFC064B62}"/>
              </a:ext>
            </a:extLst>
          </p:cNvPr>
          <p:cNvSpPr>
            <a:spLocks noGrp="1" noChangeArrowheads="1"/>
          </p:cNvSpPr>
          <p:nvPr>
            <p:ph type="sldNum" sz="quarter" idx="12"/>
          </p:nvPr>
        </p:nvSpPr>
        <p:spPr>
          <a:ln/>
        </p:spPr>
        <p:txBody>
          <a:bodyPr/>
          <a:lstStyle>
            <a:lvl1pPr>
              <a:defRPr/>
            </a:lvl1pPr>
          </a:lstStyle>
          <a:p>
            <a:pPr>
              <a:defRPr/>
            </a:pPr>
            <a:fld id="{167F855D-A413-4FCA-A7C5-9B389220B21D}" type="slidenum">
              <a:rPr lang="en-US" altLang="ru-RU"/>
              <a:pPr>
                <a:defRPr/>
              </a:pPr>
              <a:t>‹#›</a:t>
            </a:fld>
            <a:endParaRPr lang="en-US" altLang="ru-RU"/>
          </a:p>
        </p:txBody>
      </p:sp>
    </p:spTree>
    <p:extLst>
      <p:ext uri="{BB962C8B-B14F-4D97-AF65-F5344CB8AC3E}">
        <p14:creationId xmlns:p14="http://schemas.microsoft.com/office/powerpoint/2010/main" val="659130553"/>
      </p:ext>
    </p:extLst>
  </p:cSld>
  <p:clrMapOvr>
    <a:masterClrMapping/>
  </p:clrMapOvr>
  <p:transition spd="med">
    <p:wipe dir="d"/>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a:t>Образец заголовка</a:t>
            </a:r>
          </a:p>
        </p:txBody>
      </p:sp>
      <p:sp>
        <p:nvSpPr>
          <p:cNvPr id="3" name="Таблица 2"/>
          <p:cNvSpPr>
            <a:spLocks noGrp="1"/>
          </p:cNvSpPr>
          <p:nvPr>
            <p:ph type="tbl" idx="1"/>
          </p:nvPr>
        </p:nvSpPr>
        <p:spPr>
          <a:xfrm>
            <a:off x="685800" y="1981200"/>
            <a:ext cx="7772400" cy="4114800"/>
          </a:xfrm>
        </p:spPr>
        <p:txBody>
          <a:bodyPr/>
          <a:lstStyle/>
          <a:p>
            <a:pPr lvl="0"/>
            <a:r>
              <a:rPr lang="ru-RU" noProof="0" dirty="0"/>
              <a:t>Вставка таблицы</a:t>
            </a:r>
          </a:p>
        </p:txBody>
      </p:sp>
      <p:sp>
        <p:nvSpPr>
          <p:cNvPr id="4" name="Rectangle 4">
            <a:extLst>
              <a:ext uri="{FF2B5EF4-FFF2-40B4-BE49-F238E27FC236}">
                <a16:creationId xmlns:a16="http://schemas.microsoft.com/office/drawing/2014/main" id="{58653DCB-D2E7-3330-5936-B11113101B81}"/>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5" name="Rectangle 5">
            <a:extLst>
              <a:ext uri="{FF2B5EF4-FFF2-40B4-BE49-F238E27FC236}">
                <a16:creationId xmlns:a16="http://schemas.microsoft.com/office/drawing/2014/main" id="{C0034A98-A0F5-472A-0182-D1502B8934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7D0699-2175-8FCF-F914-B55EBAF16880}"/>
              </a:ext>
            </a:extLst>
          </p:cNvPr>
          <p:cNvSpPr>
            <a:spLocks noGrp="1" noChangeArrowheads="1"/>
          </p:cNvSpPr>
          <p:nvPr>
            <p:ph type="sldNum" sz="quarter" idx="12"/>
          </p:nvPr>
        </p:nvSpPr>
        <p:spPr>
          <a:ln/>
        </p:spPr>
        <p:txBody>
          <a:bodyPr/>
          <a:lstStyle>
            <a:lvl1pPr>
              <a:defRPr/>
            </a:lvl1pPr>
          </a:lstStyle>
          <a:p>
            <a:pPr>
              <a:defRPr/>
            </a:pPr>
            <a:fld id="{0A9203F9-0E4C-4D2E-8DE0-4D23D40D7E3A}" type="slidenum">
              <a:rPr lang="en-US" altLang="ru-RU"/>
              <a:pPr>
                <a:defRPr/>
              </a:pPr>
              <a:t>‹#›</a:t>
            </a:fld>
            <a:endParaRPr lang="en-US" altLang="ru-RU"/>
          </a:p>
        </p:txBody>
      </p:sp>
    </p:spTree>
    <p:extLst>
      <p:ext uri="{BB962C8B-B14F-4D97-AF65-F5344CB8AC3E}">
        <p14:creationId xmlns:p14="http://schemas.microsoft.com/office/powerpoint/2010/main" val="4069877130"/>
      </p:ext>
    </p:extLst>
  </p:cSld>
  <p:clrMapOvr>
    <a:masterClrMapping/>
  </p:clrMapOvr>
  <p:transition spd="med">
    <p:wipe dir="d"/>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2481" y="504053"/>
            <a:ext cx="7807680" cy="1143480"/>
          </a:xfrm>
        </p:spPr>
        <p:txBody>
          <a:bodyPr/>
          <a:lstStyle/>
          <a:p>
            <a:r>
              <a:rPr lang="ru-RU"/>
              <a:t>Образец заголовка</a:t>
            </a:r>
          </a:p>
        </p:txBody>
      </p:sp>
    </p:spTree>
    <p:extLst>
      <p:ext uri="{BB962C8B-B14F-4D97-AF65-F5344CB8AC3E}">
        <p14:creationId xmlns:p14="http://schemas.microsoft.com/office/powerpoint/2010/main" val="27499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229D2D4C-A1C9-494B-4599-FE025EA8CFF2}"/>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95BA2466-9BCF-862E-A512-DBE4B6F7BF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B7574DA-F5F5-8370-43FF-50964CE06DC3}"/>
              </a:ext>
            </a:extLst>
          </p:cNvPr>
          <p:cNvSpPr>
            <a:spLocks noGrp="1" noChangeArrowheads="1"/>
          </p:cNvSpPr>
          <p:nvPr>
            <p:ph type="sldNum" sz="quarter" idx="12"/>
          </p:nvPr>
        </p:nvSpPr>
        <p:spPr>
          <a:ln/>
        </p:spPr>
        <p:txBody>
          <a:bodyPr/>
          <a:lstStyle>
            <a:lvl1pPr>
              <a:defRPr/>
            </a:lvl1pPr>
          </a:lstStyle>
          <a:p>
            <a:pPr>
              <a:defRPr/>
            </a:pPr>
            <a:fld id="{16098A0D-57AA-435F-B597-7F4FFDB86FE3}" type="slidenum">
              <a:rPr lang="en-US" altLang="ru-RU"/>
              <a:pPr>
                <a:defRPr/>
              </a:pPr>
              <a:t>‹#›</a:t>
            </a:fld>
            <a:endParaRPr lang="en-US" altLang="ru-RU"/>
          </a:p>
        </p:txBody>
      </p:sp>
    </p:spTree>
    <p:extLst>
      <p:ext uri="{BB962C8B-B14F-4D97-AF65-F5344CB8AC3E}">
        <p14:creationId xmlns:p14="http://schemas.microsoft.com/office/powerpoint/2010/main" val="3647580564"/>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CD4548E9-4C88-501C-3ED0-7634918CC75B}"/>
              </a:ext>
            </a:extLst>
          </p:cNvPr>
          <p:cNvSpPr>
            <a:spLocks noGrp="1" noChangeArrowheads="1"/>
          </p:cNvSpPr>
          <p:nvPr>
            <p:ph type="dt" sz="half" idx="10"/>
          </p:nvPr>
        </p:nvSpPr>
        <p:spPr>
          <a:ln/>
        </p:spPr>
        <p:txBody>
          <a:bodyPr/>
          <a:lstStyle>
            <a:lvl1pPr>
              <a:defRPr/>
            </a:lvl1pPr>
          </a:lstStyle>
          <a:p>
            <a:pPr>
              <a:defRPr/>
            </a:pPr>
            <a:r>
              <a:rPr lang="ru-RU"/>
              <a:t>4/7/2011</a:t>
            </a:r>
            <a:endParaRPr lang="en-US"/>
          </a:p>
        </p:txBody>
      </p:sp>
      <p:sp>
        <p:nvSpPr>
          <p:cNvPr id="6" name="Rectangle 5">
            <a:extLst>
              <a:ext uri="{FF2B5EF4-FFF2-40B4-BE49-F238E27FC236}">
                <a16:creationId xmlns:a16="http://schemas.microsoft.com/office/drawing/2014/main" id="{16B3093E-A3F1-7665-99D7-49C9A6C4FF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477557E-AF40-1E4F-11CD-22DC3F7393D7}"/>
              </a:ext>
            </a:extLst>
          </p:cNvPr>
          <p:cNvSpPr>
            <a:spLocks noGrp="1" noChangeArrowheads="1"/>
          </p:cNvSpPr>
          <p:nvPr>
            <p:ph type="sldNum" sz="quarter" idx="12"/>
          </p:nvPr>
        </p:nvSpPr>
        <p:spPr>
          <a:ln/>
        </p:spPr>
        <p:txBody>
          <a:bodyPr/>
          <a:lstStyle>
            <a:lvl1pPr>
              <a:defRPr/>
            </a:lvl1pPr>
          </a:lstStyle>
          <a:p>
            <a:pPr>
              <a:defRPr/>
            </a:pPr>
            <a:fld id="{27521464-E82F-48E5-8D01-1F0BEBDB536C}" type="slidenum">
              <a:rPr lang="en-US" altLang="ru-RU"/>
              <a:pPr>
                <a:defRPr/>
              </a:pPr>
              <a:t>‹#›</a:t>
            </a:fld>
            <a:endParaRPr lang="en-US" altLang="ru-RU"/>
          </a:p>
        </p:txBody>
      </p:sp>
    </p:spTree>
    <p:extLst>
      <p:ext uri="{BB962C8B-B14F-4D97-AF65-F5344CB8AC3E}">
        <p14:creationId xmlns:p14="http://schemas.microsoft.com/office/powerpoint/2010/main" val="2468267603"/>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3.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5" Type="http://schemas.openxmlformats.org/officeDocument/2006/relationships/image" Target="../media/image1.jpeg"/><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07F58F-624C-3E1D-E515-C4BE0A5D7AE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A94351BB-5ED9-F317-4394-F69354AC9C1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518148" name="Rectangle 4">
            <a:extLst>
              <a:ext uri="{FF2B5EF4-FFF2-40B4-BE49-F238E27FC236}">
                <a16:creationId xmlns:a16="http://schemas.microsoft.com/office/drawing/2014/main" id="{50931473-A1F7-7EB0-B8EE-B4B8A0B65648}"/>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atin typeface="+mn-lt"/>
                <a:cs typeface="Arial" charset="0"/>
              </a:defRPr>
            </a:lvl1pPr>
          </a:lstStyle>
          <a:p>
            <a:pPr>
              <a:defRPr/>
            </a:pPr>
            <a:r>
              <a:rPr lang="ru-RU"/>
              <a:t>4/7/2011</a:t>
            </a:r>
            <a:endParaRPr lang="en-US"/>
          </a:p>
        </p:txBody>
      </p:sp>
      <p:sp>
        <p:nvSpPr>
          <p:cNvPr id="518149" name="Rectangle 5">
            <a:extLst>
              <a:ext uri="{FF2B5EF4-FFF2-40B4-BE49-F238E27FC236}">
                <a16:creationId xmlns:a16="http://schemas.microsoft.com/office/drawing/2014/main" id="{ACFE1543-1F9D-4623-1866-330FD34893AF}"/>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cs typeface="Arial" charset="0"/>
              </a:defRPr>
            </a:lvl1pPr>
          </a:lstStyle>
          <a:p>
            <a:pPr>
              <a:defRPr/>
            </a:pPr>
            <a:endParaRPr lang="en-US"/>
          </a:p>
        </p:txBody>
      </p:sp>
      <p:sp>
        <p:nvSpPr>
          <p:cNvPr id="518150" name="Rectangle 6">
            <a:extLst>
              <a:ext uri="{FF2B5EF4-FFF2-40B4-BE49-F238E27FC236}">
                <a16:creationId xmlns:a16="http://schemas.microsoft.com/office/drawing/2014/main" id="{43B4239F-477C-561D-13BB-FA223D7E30E7}"/>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pPr>
              <a:defRPr/>
            </a:pPr>
            <a:fld id="{FAAD6F10-46D8-424D-9FE4-2451DEA89FE6}"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505515" r:id="rId1"/>
    <p:sldLayoutId id="2147505516" r:id="rId2"/>
    <p:sldLayoutId id="2147505517" r:id="rId3"/>
    <p:sldLayoutId id="2147505518" r:id="rId4"/>
    <p:sldLayoutId id="2147505519" r:id="rId5"/>
    <p:sldLayoutId id="2147505520" r:id="rId6"/>
    <p:sldLayoutId id="2147505521" r:id="rId7"/>
    <p:sldLayoutId id="2147505522" r:id="rId8"/>
    <p:sldLayoutId id="2147505523" r:id="rId9"/>
    <p:sldLayoutId id="2147505524" r:id="rId10"/>
    <p:sldLayoutId id="2147505525" r:id="rId11"/>
    <p:sldLayoutId id="2147505526" r:id="rId12"/>
  </p:sldLayoutIdLst>
  <p:transition spd="med">
    <p:wipe dir="d"/>
  </p:transition>
  <p:hf hdr="0" ftr="0" dt="0"/>
  <p:txStyles>
    <p:titleStyle>
      <a:lvl1pPr algn="ctr" rtl="0" eaLnBrk="0" fontAlgn="base" hangingPunct="0">
        <a:spcBef>
          <a:spcPct val="0"/>
        </a:spcBef>
        <a:spcAft>
          <a:spcPct val="0"/>
        </a:spcAft>
        <a:defRPr sz="2800" b="1">
          <a:solidFill>
            <a:srgbClr val="000099"/>
          </a:solidFill>
          <a:latin typeface="+mj-lt"/>
          <a:ea typeface="+mj-ea"/>
          <a:cs typeface="+mj-cs"/>
        </a:defRPr>
      </a:lvl1pPr>
      <a:lvl2pPr algn="ctr" rtl="0" eaLnBrk="0" fontAlgn="base" hangingPunct="0">
        <a:spcBef>
          <a:spcPct val="0"/>
        </a:spcBef>
        <a:spcAft>
          <a:spcPct val="0"/>
        </a:spcAft>
        <a:defRPr sz="2800" b="1">
          <a:solidFill>
            <a:srgbClr val="000099"/>
          </a:solidFill>
          <a:latin typeface="Times New Roman" pitchFamily="18" charset="0"/>
        </a:defRPr>
      </a:lvl2pPr>
      <a:lvl3pPr algn="ctr" rtl="0" eaLnBrk="0" fontAlgn="base" hangingPunct="0">
        <a:spcBef>
          <a:spcPct val="0"/>
        </a:spcBef>
        <a:spcAft>
          <a:spcPct val="0"/>
        </a:spcAft>
        <a:defRPr sz="2800" b="1">
          <a:solidFill>
            <a:srgbClr val="000099"/>
          </a:solidFill>
          <a:latin typeface="Times New Roman" pitchFamily="18" charset="0"/>
        </a:defRPr>
      </a:lvl3pPr>
      <a:lvl4pPr algn="ctr" rtl="0" eaLnBrk="0" fontAlgn="base" hangingPunct="0">
        <a:spcBef>
          <a:spcPct val="0"/>
        </a:spcBef>
        <a:spcAft>
          <a:spcPct val="0"/>
        </a:spcAft>
        <a:defRPr sz="2800" b="1">
          <a:solidFill>
            <a:srgbClr val="000099"/>
          </a:solidFill>
          <a:latin typeface="Times New Roman" pitchFamily="18" charset="0"/>
        </a:defRPr>
      </a:lvl4pPr>
      <a:lvl5pPr algn="ctr" rtl="0" eaLnBrk="0" fontAlgn="base" hangingPunct="0">
        <a:spcBef>
          <a:spcPct val="0"/>
        </a:spcBef>
        <a:spcAft>
          <a:spcPct val="0"/>
        </a:spcAft>
        <a:defRPr sz="2800" b="1">
          <a:solidFill>
            <a:srgbClr val="000099"/>
          </a:solidFill>
          <a:latin typeface="Times New Roman" pitchFamily="18" charset="0"/>
        </a:defRPr>
      </a:lvl5pPr>
      <a:lvl6pPr marL="457200" algn="ctr" rtl="0" eaLnBrk="1" fontAlgn="base" hangingPunct="1">
        <a:spcBef>
          <a:spcPct val="0"/>
        </a:spcBef>
        <a:spcAft>
          <a:spcPct val="0"/>
        </a:spcAft>
        <a:defRPr sz="2800" b="1">
          <a:solidFill>
            <a:srgbClr val="000099"/>
          </a:solidFill>
          <a:latin typeface="Times New Roman" pitchFamily="18" charset="0"/>
        </a:defRPr>
      </a:lvl6pPr>
      <a:lvl7pPr marL="914400" algn="ctr" rtl="0" eaLnBrk="1" fontAlgn="base" hangingPunct="1">
        <a:spcBef>
          <a:spcPct val="0"/>
        </a:spcBef>
        <a:spcAft>
          <a:spcPct val="0"/>
        </a:spcAft>
        <a:defRPr sz="2800" b="1">
          <a:solidFill>
            <a:srgbClr val="000099"/>
          </a:solidFill>
          <a:latin typeface="Times New Roman" pitchFamily="18" charset="0"/>
        </a:defRPr>
      </a:lvl7pPr>
      <a:lvl8pPr marL="1371600" algn="ctr" rtl="0" eaLnBrk="1" fontAlgn="base" hangingPunct="1">
        <a:spcBef>
          <a:spcPct val="0"/>
        </a:spcBef>
        <a:spcAft>
          <a:spcPct val="0"/>
        </a:spcAft>
        <a:defRPr sz="2800" b="1">
          <a:solidFill>
            <a:srgbClr val="000099"/>
          </a:solidFill>
          <a:latin typeface="Times New Roman" pitchFamily="18" charset="0"/>
        </a:defRPr>
      </a:lvl8pPr>
      <a:lvl9pPr marL="1828800" algn="ctr" rtl="0" eaLnBrk="1" fontAlgn="base" hangingPunct="1">
        <a:spcBef>
          <a:spcPct val="0"/>
        </a:spcBef>
        <a:spcAft>
          <a:spcPct val="0"/>
        </a:spcAft>
        <a:defRPr sz="2800" b="1">
          <a:solidFill>
            <a:srgbClr val="000099"/>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Пирог 6">
            <a:extLst>
              <a:ext uri="{FF2B5EF4-FFF2-40B4-BE49-F238E27FC236}">
                <a16:creationId xmlns:a16="http://schemas.microsoft.com/office/drawing/2014/main" id="{3667ADAA-5B18-7049-B794-399D8D92080F}"/>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8" name="Овал 7">
            <a:extLst>
              <a:ext uri="{FF2B5EF4-FFF2-40B4-BE49-F238E27FC236}">
                <a16:creationId xmlns:a16="http://schemas.microsoft.com/office/drawing/2014/main" id="{A2A34DD7-FF42-3773-F953-6DB7E4DF1BE1}"/>
              </a:ext>
            </a:extLst>
          </p:cNvPr>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1" name="Кольцо 10">
            <a:extLst>
              <a:ext uri="{FF2B5EF4-FFF2-40B4-BE49-F238E27FC236}">
                <a16:creationId xmlns:a16="http://schemas.microsoft.com/office/drawing/2014/main" id="{6A19A7A7-5AC6-062F-AA3B-C3145A43A376}"/>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12" name="Прямоугольник 11">
            <a:extLst>
              <a:ext uri="{FF2B5EF4-FFF2-40B4-BE49-F238E27FC236}">
                <a16:creationId xmlns:a16="http://schemas.microsoft.com/office/drawing/2014/main" id="{4D5EB5D5-A108-C6CE-7D3A-DC24E15ED815}"/>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
        <p:nvSpPr>
          <p:cNvPr id="5" name="Заголовок 4">
            <a:extLst>
              <a:ext uri="{FF2B5EF4-FFF2-40B4-BE49-F238E27FC236}">
                <a16:creationId xmlns:a16="http://schemas.microsoft.com/office/drawing/2014/main" id="{76C5BD9D-E41E-9FD7-C2CD-F1ABE2B0FA5C}"/>
              </a:ext>
            </a:extLst>
          </p:cNvPr>
          <p:cNvSpPr>
            <a:spLocks noGrp="1"/>
          </p:cNvSpPr>
          <p:nvPr>
            <p:ph type="title"/>
          </p:nvPr>
        </p:nvSpPr>
        <p:spPr>
          <a:xfrm>
            <a:off x="1435100" y="274638"/>
            <a:ext cx="7499350" cy="1143000"/>
          </a:xfrm>
          <a:prstGeom prst="rect">
            <a:avLst/>
          </a:prstGeom>
        </p:spPr>
        <p:txBody>
          <a:bodyPr anchor="ctr">
            <a:normAutofit/>
          </a:bodyPr>
          <a:lstStyle/>
          <a:p>
            <a:r>
              <a:rPr lang="ru-RU"/>
              <a:t>Образец заголовка</a:t>
            </a:r>
            <a:endParaRPr lang="en-US"/>
          </a:p>
        </p:txBody>
      </p:sp>
      <p:sp>
        <p:nvSpPr>
          <p:cNvPr id="2057" name="Текст 8">
            <a:extLst>
              <a:ext uri="{FF2B5EF4-FFF2-40B4-BE49-F238E27FC236}">
                <a16:creationId xmlns:a16="http://schemas.microsoft.com/office/drawing/2014/main" id="{86DCC45F-46CD-B7B4-66F0-32F9827167CA}"/>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24" name="Дата 23">
            <a:extLst>
              <a:ext uri="{FF2B5EF4-FFF2-40B4-BE49-F238E27FC236}">
                <a16:creationId xmlns:a16="http://schemas.microsoft.com/office/drawing/2014/main" id="{64FE36FD-8A20-56B1-9D84-1F7A0AEDF631}"/>
              </a:ext>
            </a:extLst>
          </p:cNvPr>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rgbClr val="DDE9EC">
                    <a:shade val="50000"/>
                    <a:satMod val="200000"/>
                  </a:srgbClr>
                </a:solidFill>
                <a:latin typeface="+mn-lt"/>
                <a:cs typeface="+mn-cs"/>
              </a:defRPr>
            </a:lvl1pPr>
            <a:extLst/>
          </a:lstStyle>
          <a:p>
            <a:pPr>
              <a:defRPr/>
            </a:pPr>
            <a:r>
              <a:rPr lang="ru-RU"/>
              <a:t>4/7/2011</a:t>
            </a:r>
            <a:endParaRPr lang="en-US"/>
          </a:p>
        </p:txBody>
      </p:sp>
      <p:sp>
        <p:nvSpPr>
          <p:cNvPr id="10" name="Нижний колонтитул 9">
            <a:extLst>
              <a:ext uri="{FF2B5EF4-FFF2-40B4-BE49-F238E27FC236}">
                <a16:creationId xmlns:a16="http://schemas.microsoft.com/office/drawing/2014/main" id="{66310E97-F26A-E732-AC38-C9450C934C3A}"/>
              </a:ext>
            </a:extLst>
          </p:cNvPr>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rgbClr val="DDE9EC">
                    <a:shade val="50000"/>
                    <a:satMod val="200000"/>
                  </a:srgbClr>
                </a:solidFill>
                <a:effectLst/>
                <a:latin typeface="+mn-lt"/>
                <a:cs typeface="+mn-cs"/>
              </a:defRPr>
            </a:lvl1pPr>
            <a:extLst/>
          </a:lstStyle>
          <a:p>
            <a:pPr>
              <a:defRPr/>
            </a:pPr>
            <a:endParaRPr lang="en-US"/>
          </a:p>
        </p:txBody>
      </p:sp>
      <p:sp>
        <p:nvSpPr>
          <p:cNvPr id="22" name="Номер слайда 21">
            <a:extLst>
              <a:ext uri="{FF2B5EF4-FFF2-40B4-BE49-F238E27FC236}">
                <a16:creationId xmlns:a16="http://schemas.microsoft.com/office/drawing/2014/main" id="{92489FAD-E290-8B62-6288-F2A4C7DE5B54}"/>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9CAEB3"/>
                </a:solidFill>
              </a:defRPr>
            </a:lvl1pPr>
          </a:lstStyle>
          <a:p>
            <a:pPr>
              <a:defRPr/>
            </a:pPr>
            <a:fld id="{AB867137-06AD-4441-9BEE-23E1778D4297}" type="slidenum">
              <a:rPr lang="en-US" altLang="ru-RU"/>
              <a:pPr>
                <a:defRPr/>
              </a:pPr>
              <a:t>‹#›</a:t>
            </a:fld>
            <a:endParaRPr lang="en-US" altLang="ru-RU"/>
          </a:p>
        </p:txBody>
      </p:sp>
      <p:sp>
        <p:nvSpPr>
          <p:cNvPr id="15" name="Прямоугольник 14">
            <a:extLst>
              <a:ext uri="{FF2B5EF4-FFF2-40B4-BE49-F238E27FC236}">
                <a16:creationId xmlns:a16="http://schemas.microsoft.com/office/drawing/2014/main" id="{094F6333-DF62-17E2-5D17-7FC9DA87ADCF}"/>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505601" r:id="rId1"/>
    <p:sldLayoutId id="2147505527" r:id="rId2"/>
    <p:sldLayoutId id="2147505602" r:id="rId3"/>
    <p:sldLayoutId id="2147505528" r:id="rId4"/>
    <p:sldLayoutId id="2147505603" r:id="rId5"/>
    <p:sldLayoutId id="2147505529" r:id="rId6"/>
    <p:sldLayoutId id="2147505604" r:id="rId7"/>
    <p:sldLayoutId id="2147505605" r:id="rId8"/>
    <p:sldLayoutId id="2147505606" r:id="rId9"/>
    <p:sldLayoutId id="2147505530" r:id="rId10"/>
    <p:sldLayoutId id="2147505531" r:id="rId11"/>
    <p:sldLayoutId id="2147505607" r:id="rId12"/>
  </p:sldLayoutIdLst>
  <p:transition>
    <p:dissolve/>
  </p:transition>
  <p:hf hdr="0" ftr="0" dt="0"/>
  <p:txStyles>
    <p:titleStyle>
      <a:lvl1pPr algn="l" rtl="0" eaLnBrk="0" fontAlgn="base" hangingPunct="0">
        <a:spcBef>
          <a:spcPct val="0"/>
        </a:spcBef>
        <a:spcAft>
          <a:spcPct val="0"/>
        </a:spcAft>
        <a:defRPr sz="4300" kern="1200">
          <a:solidFill>
            <a:srgbClr val="444455"/>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444455"/>
          </a:solidFill>
          <a:latin typeface="Corbel" pitchFamily="34" charset="0"/>
        </a:defRPr>
      </a:lvl2pPr>
      <a:lvl3pPr algn="l" rtl="0" eaLnBrk="0" fontAlgn="base" hangingPunct="0">
        <a:spcBef>
          <a:spcPct val="0"/>
        </a:spcBef>
        <a:spcAft>
          <a:spcPct val="0"/>
        </a:spcAft>
        <a:defRPr sz="4300">
          <a:solidFill>
            <a:srgbClr val="444455"/>
          </a:solidFill>
          <a:latin typeface="Corbel" pitchFamily="34" charset="0"/>
        </a:defRPr>
      </a:lvl3pPr>
      <a:lvl4pPr algn="l" rtl="0" eaLnBrk="0" fontAlgn="base" hangingPunct="0">
        <a:spcBef>
          <a:spcPct val="0"/>
        </a:spcBef>
        <a:spcAft>
          <a:spcPct val="0"/>
        </a:spcAft>
        <a:defRPr sz="4300">
          <a:solidFill>
            <a:srgbClr val="444455"/>
          </a:solidFill>
          <a:latin typeface="Corbel" pitchFamily="34" charset="0"/>
        </a:defRPr>
      </a:lvl4pPr>
      <a:lvl5pPr algn="l" rtl="0" eaLnBrk="0" fontAlgn="base" hangingPunct="0">
        <a:spcBef>
          <a:spcPct val="0"/>
        </a:spcBef>
        <a:spcAft>
          <a:spcPct val="0"/>
        </a:spcAft>
        <a:defRPr sz="4300">
          <a:solidFill>
            <a:srgbClr val="444455"/>
          </a:solidFill>
          <a:latin typeface="Corbel" pitchFamily="34" charset="0"/>
        </a:defRPr>
      </a:lvl5pPr>
      <a:lvl6pPr marL="457200" algn="l" rtl="0" eaLnBrk="1" fontAlgn="base" hangingPunct="1">
        <a:spcBef>
          <a:spcPct val="0"/>
        </a:spcBef>
        <a:spcAft>
          <a:spcPct val="0"/>
        </a:spcAft>
        <a:defRPr sz="4300">
          <a:solidFill>
            <a:srgbClr val="444455"/>
          </a:solidFill>
          <a:latin typeface="Corbel" pitchFamily="34" charset="0"/>
        </a:defRPr>
      </a:lvl6pPr>
      <a:lvl7pPr marL="914400" algn="l" rtl="0" eaLnBrk="1" fontAlgn="base" hangingPunct="1">
        <a:spcBef>
          <a:spcPct val="0"/>
        </a:spcBef>
        <a:spcAft>
          <a:spcPct val="0"/>
        </a:spcAft>
        <a:defRPr sz="4300">
          <a:solidFill>
            <a:srgbClr val="444455"/>
          </a:solidFill>
          <a:latin typeface="Corbel" pitchFamily="34" charset="0"/>
        </a:defRPr>
      </a:lvl7pPr>
      <a:lvl8pPr marL="1371600" algn="l" rtl="0" eaLnBrk="1" fontAlgn="base" hangingPunct="1">
        <a:spcBef>
          <a:spcPct val="0"/>
        </a:spcBef>
        <a:spcAft>
          <a:spcPct val="0"/>
        </a:spcAft>
        <a:defRPr sz="4300">
          <a:solidFill>
            <a:srgbClr val="444455"/>
          </a:solidFill>
          <a:latin typeface="Corbel" pitchFamily="34" charset="0"/>
        </a:defRPr>
      </a:lvl8pPr>
      <a:lvl9pPr marL="1828800" algn="l" rtl="0" eaLnBrk="1" fontAlgn="base" hangingPunct="1">
        <a:spcBef>
          <a:spcPct val="0"/>
        </a:spcBef>
        <a:spcAft>
          <a:spcPct val="0"/>
        </a:spcAft>
        <a:defRPr sz="4300">
          <a:solidFill>
            <a:srgbClr val="444455"/>
          </a:solidFill>
          <a:latin typeface="Corbel"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D2DA7A"/>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FADA7A"/>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6684F77-7432-5A4F-0ED9-9F15293CEDB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5123" name="Rectangle 3">
            <a:extLst>
              <a:ext uri="{FF2B5EF4-FFF2-40B4-BE49-F238E27FC236}">
                <a16:creationId xmlns:a16="http://schemas.microsoft.com/office/drawing/2014/main" id="{A94A0A5E-E939-7A25-3DAB-11415D1E506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518148" name="Rectangle 4">
            <a:extLst>
              <a:ext uri="{FF2B5EF4-FFF2-40B4-BE49-F238E27FC236}">
                <a16:creationId xmlns:a16="http://schemas.microsoft.com/office/drawing/2014/main" id="{646D4110-0351-C0CD-3E80-80801A68793E}"/>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atin typeface="+mn-lt"/>
                <a:cs typeface="Arial" charset="0"/>
              </a:defRPr>
            </a:lvl1pPr>
          </a:lstStyle>
          <a:p>
            <a:pPr>
              <a:defRPr/>
            </a:pPr>
            <a:r>
              <a:rPr lang="ru-RU"/>
              <a:t>4/7/2011</a:t>
            </a:r>
            <a:endParaRPr lang="en-US"/>
          </a:p>
        </p:txBody>
      </p:sp>
      <p:sp>
        <p:nvSpPr>
          <p:cNvPr id="518149" name="Rectangle 5">
            <a:extLst>
              <a:ext uri="{FF2B5EF4-FFF2-40B4-BE49-F238E27FC236}">
                <a16:creationId xmlns:a16="http://schemas.microsoft.com/office/drawing/2014/main" id="{C8AFCC8F-D963-DBF0-A08B-63BAB4AD957A}"/>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cs typeface="Arial" charset="0"/>
              </a:defRPr>
            </a:lvl1pPr>
          </a:lstStyle>
          <a:p>
            <a:pPr>
              <a:defRPr/>
            </a:pPr>
            <a:endParaRPr lang="en-US"/>
          </a:p>
        </p:txBody>
      </p:sp>
      <p:sp>
        <p:nvSpPr>
          <p:cNvPr id="518150" name="Rectangle 6">
            <a:extLst>
              <a:ext uri="{FF2B5EF4-FFF2-40B4-BE49-F238E27FC236}">
                <a16:creationId xmlns:a16="http://schemas.microsoft.com/office/drawing/2014/main" id="{67A15CE2-31E8-57D6-5EBB-D6065BDC894E}"/>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pPr>
              <a:defRPr/>
            </a:pPr>
            <a:fld id="{897E3526-4FF7-42F7-BBBC-BC5744453006}"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505555" r:id="rId1"/>
    <p:sldLayoutId id="2147505556" r:id="rId2"/>
    <p:sldLayoutId id="2147505557" r:id="rId3"/>
    <p:sldLayoutId id="2147505558" r:id="rId4"/>
    <p:sldLayoutId id="2147505559" r:id="rId5"/>
    <p:sldLayoutId id="2147505560" r:id="rId6"/>
    <p:sldLayoutId id="2147505561" r:id="rId7"/>
    <p:sldLayoutId id="2147505562" r:id="rId8"/>
    <p:sldLayoutId id="2147505563" r:id="rId9"/>
    <p:sldLayoutId id="2147505564" r:id="rId10"/>
    <p:sldLayoutId id="2147505565" r:id="rId11"/>
    <p:sldLayoutId id="2147505566" r:id="rId12"/>
    <p:sldLayoutId id="2147505609" r:id="rId13"/>
    <p:sldLayoutId id="2147505610" r:id="rId14"/>
  </p:sldLayoutIdLst>
  <p:transition spd="med">
    <p:wipe dir="d"/>
  </p:transition>
  <p:hf hdr="0" ftr="0" dt="0"/>
  <p:txStyles>
    <p:titleStyle>
      <a:lvl1pPr algn="ctr" rtl="0" eaLnBrk="0" fontAlgn="base" hangingPunct="0">
        <a:spcBef>
          <a:spcPct val="0"/>
        </a:spcBef>
        <a:spcAft>
          <a:spcPct val="0"/>
        </a:spcAft>
        <a:defRPr sz="2800" b="1">
          <a:solidFill>
            <a:srgbClr val="000099"/>
          </a:solidFill>
          <a:latin typeface="+mj-lt"/>
          <a:ea typeface="+mj-ea"/>
          <a:cs typeface="+mj-cs"/>
        </a:defRPr>
      </a:lvl1pPr>
      <a:lvl2pPr algn="ctr" rtl="0" eaLnBrk="0" fontAlgn="base" hangingPunct="0">
        <a:spcBef>
          <a:spcPct val="0"/>
        </a:spcBef>
        <a:spcAft>
          <a:spcPct val="0"/>
        </a:spcAft>
        <a:defRPr sz="2800" b="1">
          <a:solidFill>
            <a:srgbClr val="000099"/>
          </a:solidFill>
          <a:latin typeface="Times New Roman" pitchFamily="18" charset="0"/>
        </a:defRPr>
      </a:lvl2pPr>
      <a:lvl3pPr algn="ctr" rtl="0" eaLnBrk="0" fontAlgn="base" hangingPunct="0">
        <a:spcBef>
          <a:spcPct val="0"/>
        </a:spcBef>
        <a:spcAft>
          <a:spcPct val="0"/>
        </a:spcAft>
        <a:defRPr sz="2800" b="1">
          <a:solidFill>
            <a:srgbClr val="000099"/>
          </a:solidFill>
          <a:latin typeface="Times New Roman" pitchFamily="18" charset="0"/>
        </a:defRPr>
      </a:lvl3pPr>
      <a:lvl4pPr algn="ctr" rtl="0" eaLnBrk="0" fontAlgn="base" hangingPunct="0">
        <a:spcBef>
          <a:spcPct val="0"/>
        </a:spcBef>
        <a:spcAft>
          <a:spcPct val="0"/>
        </a:spcAft>
        <a:defRPr sz="2800" b="1">
          <a:solidFill>
            <a:srgbClr val="000099"/>
          </a:solidFill>
          <a:latin typeface="Times New Roman" pitchFamily="18" charset="0"/>
        </a:defRPr>
      </a:lvl4pPr>
      <a:lvl5pPr algn="ctr" rtl="0" eaLnBrk="0" fontAlgn="base" hangingPunct="0">
        <a:spcBef>
          <a:spcPct val="0"/>
        </a:spcBef>
        <a:spcAft>
          <a:spcPct val="0"/>
        </a:spcAft>
        <a:defRPr sz="2800" b="1">
          <a:solidFill>
            <a:srgbClr val="000099"/>
          </a:solidFill>
          <a:latin typeface="Times New Roman" pitchFamily="18" charset="0"/>
        </a:defRPr>
      </a:lvl5pPr>
      <a:lvl6pPr marL="457200" algn="ctr" rtl="0" eaLnBrk="1" fontAlgn="base" hangingPunct="1">
        <a:spcBef>
          <a:spcPct val="0"/>
        </a:spcBef>
        <a:spcAft>
          <a:spcPct val="0"/>
        </a:spcAft>
        <a:defRPr sz="2800" b="1">
          <a:solidFill>
            <a:srgbClr val="000099"/>
          </a:solidFill>
          <a:latin typeface="Times New Roman" pitchFamily="18" charset="0"/>
        </a:defRPr>
      </a:lvl6pPr>
      <a:lvl7pPr marL="914400" algn="ctr" rtl="0" eaLnBrk="1" fontAlgn="base" hangingPunct="1">
        <a:spcBef>
          <a:spcPct val="0"/>
        </a:spcBef>
        <a:spcAft>
          <a:spcPct val="0"/>
        </a:spcAft>
        <a:defRPr sz="2800" b="1">
          <a:solidFill>
            <a:srgbClr val="000099"/>
          </a:solidFill>
          <a:latin typeface="Times New Roman" pitchFamily="18" charset="0"/>
        </a:defRPr>
      </a:lvl7pPr>
      <a:lvl8pPr marL="1371600" algn="ctr" rtl="0" eaLnBrk="1" fontAlgn="base" hangingPunct="1">
        <a:spcBef>
          <a:spcPct val="0"/>
        </a:spcBef>
        <a:spcAft>
          <a:spcPct val="0"/>
        </a:spcAft>
        <a:defRPr sz="2800" b="1">
          <a:solidFill>
            <a:srgbClr val="000099"/>
          </a:solidFill>
          <a:latin typeface="Times New Roman" pitchFamily="18" charset="0"/>
        </a:defRPr>
      </a:lvl8pPr>
      <a:lvl9pPr marL="1828800" algn="ctr" rtl="0" eaLnBrk="1" fontAlgn="base" hangingPunct="1">
        <a:spcBef>
          <a:spcPct val="0"/>
        </a:spcBef>
        <a:spcAft>
          <a:spcPct val="0"/>
        </a:spcAft>
        <a:defRPr sz="2800" b="1">
          <a:solidFill>
            <a:srgbClr val="000099"/>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Заголовок 1">
            <a:extLst>
              <a:ext uri="{FF2B5EF4-FFF2-40B4-BE49-F238E27FC236}">
                <a16:creationId xmlns:a16="http://schemas.microsoft.com/office/drawing/2014/main" id="{10659AF1-18D8-8CD4-47E0-A6CB4001D27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6147" name="Текст 2">
            <a:extLst>
              <a:ext uri="{FF2B5EF4-FFF2-40B4-BE49-F238E27FC236}">
                <a16:creationId xmlns:a16="http://schemas.microsoft.com/office/drawing/2014/main" id="{EB98B6FA-5397-60C4-1187-035BB4C3470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26006A2D-5154-E2B7-5FDC-C48A7DC74BC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pitchFamily="34" charset="0"/>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3E75BEEA-432A-876A-B6CC-8F855899CF0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pitchFamily="34" charset="0"/>
              </a:defRPr>
            </a:lvl1pPr>
          </a:lstStyle>
          <a:p>
            <a:pPr>
              <a:defRPr/>
            </a:pPr>
            <a:endParaRPr lang="en-US"/>
          </a:p>
        </p:txBody>
      </p:sp>
      <p:sp>
        <p:nvSpPr>
          <p:cNvPr id="6" name="Номер слайда 5">
            <a:extLst>
              <a:ext uri="{FF2B5EF4-FFF2-40B4-BE49-F238E27FC236}">
                <a16:creationId xmlns:a16="http://schemas.microsoft.com/office/drawing/2014/main" id="{94306F1F-0EB7-FF15-349E-2285E59116A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5BB3375-3C2E-4DE2-A647-1EB636324E12}"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505567" r:id="rId1"/>
    <p:sldLayoutId id="2147505568" r:id="rId2"/>
    <p:sldLayoutId id="2147505569" r:id="rId3"/>
    <p:sldLayoutId id="2147505570" r:id="rId4"/>
    <p:sldLayoutId id="2147505571" r:id="rId5"/>
    <p:sldLayoutId id="2147505572" r:id="rId6"/>
    <p:sldLayoutId id="2147505573" r:id="rId7"/>
    <p:sldLayoutId id="2147505574" r:id="rId8"/>
    <p:sldLayoutId id="2147505575" r:id="rId9"/>
    <p:sldLayoutId id="2147505576" r:id="rId10"/>
    <p:sldLayoutId id="2147505577" r:id="rId11"/>
    <p:sldLayoutId id="2147505611" r:id="rId12"/>
  </p:sldLayoutIdLst>
  <p:transition>
    <p:dissolv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Заголовок 1">
            <a:extLst>
              <a:ext uri="{FF2B5EF4-FFF2-40B4-BE49-F238E27FC236}">
                <a16:creationId xmlns:a16="http://schemas.microsoft.com/office/drawing/2014/main" id="{80906F10-DF97-FD19-55C0-7F4F9AC2405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7171" name="Текст 2">
            <a:extLst>
              <a:ext uri="{FF2B5EF4-FFF2-40B4-BE49-F238E27FC236}">
                <a16:creationId xmlns:a16="http://schemas.microsoft.com/office/drawing/2014/main" id="{A3E69389-14EB-CAB2-4085-B7C38745C46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35BA06DC-987B-89CB-9A8C-D0B6E0F9845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pitchFamily="34" charset="0"/>
              </a:defRPr>
            </a:lvl1pPr>
          </a:lstStyle>
          <a:p>
            <a:pPr>
              <a:defRPr/>
            </a:pPr>
            <a:r>
              <a:rPr lang="ru-RU"/>
              <a:t>4/7/2011</a:t>
            </a:r>
            <a:endParaRPr lang="en-US"/>
          </a:p>
        </p:txBody>
      </p:sp>
      <p:sp>
        <p:nvSpPr>
          <p:cNvPr id="5" name="Нижний колонтитул 4">
            <a:extLst>
              <a:ext uri="{FF2B5EF4-FFF2-40B4-BE49-F238E27FC236}">
                <a16:creationId xmlns:a16="http://schemas.microsoft.com/office/drawing/2014/main" id="{467E4975-BC67-10F9-CB56-CAF514198CE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pitchFamily="34" charset="0"/>
              </a:defRPr>
            </a:lvl1pPr>
          </a:lstStyle>
          <a:p>
            <a:pPr>
              <a:defRPr/>
            </a:pPr>
            <a:endParaRPr lang="en-US"/>
          </a:p>
        </p:txBody>
      </p:sp>
      <p:sp>
        <p:nvSpPr>
          <p:cNvPr id="6" name="Номер слайда 5">
            <a:extLst>
              <a:ext uri="{FF2B5EF4-FFF2-40B4-BE49-F238E27FC236}">
                <a16:creationId xmlns:a16="http://schemas.microsoft.com/office/drawing/2014/main" id="{D3765D83-6EBB-257A-34AC-FE7A9B1C410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9B0E132-AAF7-4750-A9F1-E0974D30C87B}"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505578" r:id="rId1"/>
    <p:sldLayoutId id="2147505579" r:id="rId2"/>
    <p:sldLayoutId id="2147505580" r:id="rId3"/>
    <p:sldLayoutId id="2147505581" r:id="rId4"/>
    <p:sldLayoutId id="2147505582" r:id="rId5"/>
    <p:sldLayoutId id="2147505583" r:id="rId6"/>
    <p:sldLayoutId id="2147505584" r:id="rId7"/>
    <p:sldLayoutId id="2147505585" r:id="rId8"/>
    <p:sldLayoutId id="2147505586" r:id="rId9"/>
    <p:sldLayoutId id="2147505587" r:id="rId10"/>
    <p:sldLayoutId id="2147505588" r:id="rId11"/>
    <p:sldLayoutId id="2147505612" r:id="rId12"/>
  </p:sldLayoutIdLst>
  <p:transition>
    <p:dissolv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DFA435F-4D38-6109-FA42-A8A5ECEBC725}"/>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8195" name="Rectangle 3">
            <a:extLst>
              <a:ext uri="{FF2B5EF4-FFF2-40B4-BE49-F238E27FC236}">
                <a16:creationId xmlns:a16="http://schemas.microsoft.com/office/drawing/2014/main" id="{57F08205-3906-D07F-4B30-F4CCCE65C21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518148" name="Rectangle 4">
            <a:extLst>
              <a:ext uri="{FF2B5EF4-FFF2-40B4-BE49-F238E27FC236}">
                <a16:creationId xmlns:a16="http://schemas.microsoft.com/office/drawing/2014/main" id="{64C1CD73-A993-D437-7B46-B421EADEAAA6}"/>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1" hangingPunct="1">
              <a:defRPr sz="1400">
                <a:latin typeface="+mn-lt"/>
                <a:cs typeface="Arial" charset="0"/>
              </a:defRPr>
            </a:lvl1pPr>
          </a:lstStyle>
          <a:p>
            <a:pPr>
              <a:defRPr/>
            </a:pPr>
            <a:r>
              <a:rPr lang="ru-RU"/>
              <a:t>4/7/2011</a:t>
            </a:r>
            <a:endParaRPr lang="en-US"/>
          </a:p>
        </p:txBody>
      </p:sp>
      <p:sp>
        <p:nvSpPr>
          <p:cNvPr id="518149" name="Rectangle 5">
            <a:extLst>
              <a:ext uri="{FF2B5EF4-FFF2-40B4-BE49-F238E27FC236}">
                <a16:creationId xmlns:a16="http://schemas.microsoft.com/office/drawing/2014/main" id="{19EE4DC5-75F7-710A-128B-3D7E813D0C24}"/>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cs typeface="Arial" charset="0"/>
              </a:defRPr>
            </a:lvl1pPr>
          </a:lstStyle>
          <a:p>
            <a:pPr>
              <a:defRPr/>
            </a:pPr>
            <a:endParaRPr lang="en-US"/>
          </a:p>
        </p:txBody>
      </p:sp>
      <p:sp>
        <p:nvSpPr>
          <p:cNvPr id="518150" name="Rectangle 6">
            <a:extLst>
              <a:ext uri="{FF2B5EF4-FFF2-40B4-BE49-F238E27FC236}">
                <a16:creationId xmlns:a16="http://schemas.microsoft.com/office/drawing/2014/main" id="{01F4C1B8-CFC4-682C-AB89-6F098C2FBA85}"/>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pPr>
              <a:defRPr/>
            </a:pPr>
            <a:fld id="{D576B76A-696E-4DDD-8FCE-7E7E79C082D3}"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505589" r:id="rId1"/>
    <p:sldLayoutId id="2147505590" r:id="rId2"/>
    <p:sldLayoutId id="2147505591" r:id="rId3"/>
    <p:sldLayoutId id="2147505592" r:id="rId4"/>
    <p:sldLayoutId id="2147505593" r:id="rId5"/>
    <p:sldLayoutId id="2147505594" r:id="rId6"/>
    <p:sldLayoutId id="2147505595" r:id="rId7"/>
    <p:sldLayoutId id="2147505596" r:id="rId8"/>
    <p:sldLayoutId id="2147505597" r:id="rId9"/>
    <p:sldLayoutId id="2147505598" r:id="rId10"/>
    <p:sldLayoutId id="2147505599" r:id="rId11"/>
    <p:sldLayoutId id="2147505600" r:id="rId12"/>
    <p:sldLayoutId id="2147505613" r:id="rId13"/>
  </p:sldLayoutIdLst>
  <p:transition spd="med">
    <p:wipe dir="d"/>
  </p:transition>
  <p:hf hdr="0" ftr="0" dt="0"/>
  <p:txStyles>
    <p:titleStyle>
      <a:lvl1pPr algn="ctr" rtl="0" eaLnBrk="0" fontAlgn="base" hangingPunct="0">
        <a:spcBef>
          <a:spcPct val="0"/>
        </a:spcBef>
        <a:spcAft>
          <a:spcPct val="0"/>
        </a:spcAft>
        <a:defRPr sz="2800" b="1">
          <a:solidFill>
            <a:srgbClr val="000099"/>
          </a:solidFill>
          <a:latin typeface="+mj-lt"/>
          <a:ea typeface="+mj-ea"/>
          <a:cs typeface="+mj-cs"/>
        </a:defRPr>
      </a:lvl1pPr>
      <a:lvl2pPr algn="ctr" rtl="0" eaLnBrk="0" fontAlgn="base" hangingPunct="0">
        <a:spcBef>
          <a:spcPct val="0"/>
        </a:spcBef>
        <a:spcAft>
          <a:spcPct val="0"/>
        </a:spcAft>
        <a:defRPr sz="2800" b="1">
          <a:solidFill>
            <a:srgbClr val="000099"/>
          </a:solidFill>
          <a:latin typeface="Times New Roman" pitchFamily="18" charset="0"/>
        </a:defRPr>
      </a:lvl2pPr>
      <a:lvl3pPr algn="ctr" rtl="0" eaLnBrk="0" fontAlgn="base" hangingPunct="0">
        <a:spcBef>
          <a:spcPct val="0"/>
        </a:spcBef>
        <a:spcAft>
          <a:spcPct val="0"/>
        </a:spcAft>
        <a:defRPr sz="2800" b="1">
          <a:solidFill>
            <a:srgbClr val="000099"/>
          </a:solidFill>
          <a:latin typeface="Times New Roman" pitchFamily="18" charset="0"/>
        </a:defRPr>
      </a:lvl3pPr>
      <a:lvl4pPr algn="ctr" rtl="0" eaLnBrk="0" fontAlgn="base" hangingPunct="0">
        <a:spcBef>
          <a:spcPct val="0"/>
        </a:spcBef>
        <a:spcAft>
          <a:spcPct val="0"/>
        </a:spcAft>
        <a:defRPr sz="2800" b="1">
          <a:solidFill>
            <a:srgbClr val="000099"/>
          </a:solidFill>
          <a:latin typeface="Times New Roman" pitchFamily="18" charset="0"/>
        </a:defRPr>
      </a:lvl4pPr>
      <a:lvl5pPr algn="ctr" rtl="0" eaLnBrk="0" fontAlgn="base" hangingPunct="0">
        <a:spcBef>
          <a:spcPct val="0"/>
        </a:spcBef>
        <a:spcAft>
          <a:spcPct val="0"/>
        </a:spcAft>
        <a:defRPr sz="2800" b="1">
          <a:solidFill>
            <a:srgbClr val="000099"/>
          </a:solidFill>
          <a:latin typeface="Times New Roman" pitchFamily="18" charset="0"/>
        </a:defRPr>
      </a:lvl5pPr>
      <a:lvl6pPr marL="457200" algn="ctr" rtl="0" eaLnBrk="1" fontAlgn="base" hangingPunct="1">
        <a:spcBef>
          <a:spcPct val="0"/>
        </a:spcBef>
        <a:spcAft>
          <a:spcPct val="0"/>
        </a:spcAft>
        <a:defRPr sz="2800" b="1">
          <a:solidFill>
            <a:srgbClr val="000099"/>
          </a:solidFill>
          <a:latin typeface="Times New Roman" pitchFamily="18" charset="0"/>
        </a:defRPr>
      </a:lvl6pPr>
      <a:lvl7pPr marL="914400" algn="ctr" rtl="0" eaLnBrk="1" fontAlgn="base" hangingPunct="1">
        <a:spcBef>
          <a:spcPct val="0"/>
        </a:spcBef>
        <a:spcAft>
          <a:spcPct val="0"/>
        </a:spcAft>
        <a:defRPr sz="2800" b="1">
          <a:solidFill>
            <a:srgbClr val="000099"/>
          </a:solidFill>
          <a:latin typeface="Times New Roman" pitchFamily="18" charset="0"/>
        </a:defRPr>
      </a:lvl7pPr>
      <a:lvl8pPr marL="1371600" algn="ctr" rtl="0" eaLnBrk="1" fontAlgn="base" hangingPunct="1">
        <a:spcBef>
          <a:spcPct val="0"/>
        </a:spcBef>
        <a:spcAft>
          <a:spcPct val="0"/>
        </a:spcAft>
        <a:defRPr sz="2800" b="1">
          <a:solidFill>
            <a:srgbClr val="000099"/>
          </a:solidFill>
          <a:latin typeface="Times New Roman" pitchFamily="18" charset="0"/>
        </a:defRPr>
      </a:lvl8pPr>
      <a:lvl9pPr marL="1828800" algn="ctr" rtl="0" eaLnBrk="1" fontAlgn="base" hangingPunct="1">
        <a:spcBef>
          <a:spcPct val="0"/>
        </a:spcBef>
        <a:spcAft>
          <a:spcPct val="0"/>
        </a:spcAft>
        <a:defRPr sz="2800" b="1">
          <a:solidFill>
            <a:srgbClr val="000099"/>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6.xml"/><Relationship Id="rId1" Type="http://schemas.openxmlformats.org/officeDocument/2006/relationships/slideLayout" Target="../slideLayouts/slideLayout7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39DA0894-2CA3-94A4-6F89-D1B74EC9360A}"/>
              </a:ext>
            </a:extLst>
          </p:cNvPr>
          <p:cNvSpPr>
            <a:spLocks noGrp="1"/>
          </p:cNvSpPr>
          <p:nvPr>
            <p:ph type="subTitle" idx="1"/>
          </p:nvPr>
        </p:nvSpPr>
        <p:spPr>
          <a:xfrm>
            <a:off x="214313" y="549275"/>
            <a:ext cx="8858250" cy="3094038"/>
          </a:xfrm>
        </p:spPr>
        <p:txBody>
          <a:bodyPr rtlCol="0">
            <a:normAutofit fontScale="25000" lnSpcReduction="20000"/>
          </a:bodyPr>
          <a:lstStyle/>
          <a:p>
            <a:pPr eaLnBrk="1" fontAlgn="auto" hangingPunct="1">
              <a:spcAft>
                <a:spcPts val="0"/>
              </a:spcAft>
              <a:buFont typeface="Wingdings 2"/>
              <a:buNone/>
              <a:defRPr/>
            </a:pPr>
            <a:endParaRPr lang="ru-RU" sz="3800" dirty="0">
              <a:cs typeface="Times New Roman" pitchFamily="18" charset="0"/>
            </a:endParaRPr>
          </a:p>
          <a:p>
            <a:pPr eaLnBrk="1" fontAlgn="auto" hangingPunct="1">
              <a:spcAft>
                <a:spcPts val="0"/>
              </a:spcAft>
              <a:buFont typeface="Wingdings 2"/>
              <a:buNone/>
              <a:defRPr/>
            </a:pPr>
            <a:endParaRPr lang="ru-RU" sz="19200" dirty="0">
              <a:cs typeface="Times New Roman" pitchFamily="18" charset="0"/>
            </a:endParaRPr>
          </a:p>
          <a:p>
            <a:pPr eaLnBrk="1" fontAlgn="auto" hangingPunct="1">
              <a:spcAft>
                <a:spcPts val="0"/>
              </a:spcAft>
              <a:buFont typeface="Wingdings 2"/>
              <a:buNone/>
              <a:defRPr/>
            </a:pPr>
            <a:endParaRPr lang="ru-RU" sz="21600" dirty="0">
              <a:solidFill>
                <a:schemeClr val="bg1"/>
              </a:solidFill>
              <a:cs typeface="Times New Roman" pitchFamily="18" charset="0"/>
            </a:endParaRPr>
          </a:p>
          <a:p>
            <a:pPr eaLnBrk="1" fontAlgn="auto" hangingPunct="1">
              <a:spcAft>
                <a:spcPts val="0"/>
              </a:spcAft>
              <a:buFont typeface="Wingdings 2"/>
              <a:buNone/>
              <a:defRPr/>
            </a:pPr>
            <a:r>
              <a:rPr lang="ru-RU" sz="21600" dirty="0">
                <a:solidFill>
                  <a:schemeClr val="bg1"/>
                </a:solidFill>
                <a:cs typeface="Times New Roman" pitchFamily="18" charset="0"/>
              </a:rPr>
              <a:t>ОТЧЕТ</a:t>
            </a:r>
          </a:p>
          <a:p>
            <a:pPr eaLnBrk="1" fontAlgn="auto" hangingPunct="1">
              <a:spcAft>
                <a:spcPts val="0"/>
              </a:spcAft>
              <a:buFont typeface="Wingdings 2"/>
              <a:buNone/>
              <a:defRPr/>
            </a:pPr>
            <a:endParaRPr lang="ru-RU" sz="19200" dirty="0">
              <a:solidFill>
                <a:schemeClr val="bg1"/>
              </a:solidFill>
              <a:cs typeface="Times New Roman" pitchFamily="18" charset="0"/>
            </a:endParaRPr>
          </a:p>
          <a:p>
            <a:pPr eaLnBrk="1" fontAlgn="auto" hangingPunct="1">
              <a:lnSpc>
                <a:spcPct val="120000"/>
              </a:lnSpc>
              <a:spcAft>
                <a:spcPts val="0"/>
              </a:spcAft>
              <a:defRPr/>
            </a:pPr>
            <a:r>
              <a:rPr lang="ru-RU" sz="11200" b="1" dirty="0">
                <a:solidFill>
                  <a:schemeClr val="bg1"/>
                </a:solidFill>
                <a:cs typeface="Times New Roman" pitchFamily="18" charset="0"/>
              </a:rPr>
              <a:t>О РАБОТЕ КОНТРОЛЬНО-СЧЕТНОЙ ПАЛАТЫ КАЛИНИНГРАДСКОЙ ОБЛАСТИ ЗА 2022 ГОД</a:t>
            </a:r>
          </a:p>
          <a:p>
            <a:pPr marL="3600000" eaLnBrk="1" fontAlgn="auto" hangingPunct="1">
              <a:spcAft>
                <a:spcPts val="0"/>
              </a:spcAft>
              <a:buFont typeface="Wingdings 2"/>
              <a:buNone/>
              <a:defRPr/>
            </a:pPr>
            <a:endParaRPr lang="ru-RU" sz="5600" dirty="0">
              <a:solidFill>
                <a:schemeClr val="bg1"/>
              </a:solidFill>
              <a:cs typeface="Times New Roman" pitchFamily="18" charset="0"/>
            </a:endParaRPr>
          </a:p>
          <a:p>
            <a:pPr marL="3600000" eaLnBrk="1" fontAlgn="auto" hangingPunct="1">
              <a:spcAft>
                <a:spcPts val="0"/>
              </a:spcAft>
              <a:buFont typeface="Wingdings 2"/>
              <a:buNone/>
              <a:defRPr/>
            </a:pPr>
            <a:endParaRPr lang="ru-RU" sz="5600" dirty="0">
              <a:solidFill>
                <a:schemeClr val="bg1"/>
              </a:solidFill>
              <a:cs typeface="Times New Roman" pitchFamily="18" charset="0"/>
            </a:endParaRPr>
          </a:p>
          <a:p>
            <a:pPr marL="3600000" eaLnBrk="1" fontAlgn="auto" hangingPunct="1">
              <a:spcAft>
                <a:spcPts val="0"/>
              </a:spcAft>
              <a:buFont typeface="Wingdings 2"/>
              <a:buNone/>
              <a:defRPr/>
            </a:pPr>
            <a:endParaRPr lang="ru-RU" sz="5600" dirty="0">
              <a:solidFill>
                <a:schemeClr val="bg1"/>
              </a:solidFill>
              <a:cs typeface="Times New Roman" pitchFamily="18" charset="0"/>
            </a:endParaRPr>
          </a:p>
          <a:p>
            <a:pPr marL="4667250" algn="l" eaLnBrk="1" fontAlgn="auto" hangingPunct="1">
              <a:lnSpc>
                <a:spcPts val="2000"/>
              </a:lnSpc>
              <a:spcAft>
                <a:spcPts val="0"/>
              </a:spcAft>
              <a:buFont typeface="Wingdings 2"/>
              <a:buNone/>
              <a:defRPr/>
            </a:pPr>
            <a:r>
              <a:rPr lang="ru-RU" sz="7200" dirty="0">
                <a:solidFill>
                  <a:schemeClr val="bg1"/>
                </a:solidFill>
                <a:cs typeface="Times New Roman" pitchFamily="18" charset="0"/>
              </a:rPr>
              <a:t>Рассмотрен и утвержден на заседании коллегии Контрольно-счетной палаты Калининградской области </a:t>
            </a:r>
          </a:p>
          <a:p>
            <a:pPr marL="4667250" algn="l" eaLnBrk="1" fontAlgn="auto" hangingPunct="1">
              <a:lnSpc>
                <a:spcPts val="2000"/>
              </a:lnSpc>
              <a:spcAft>
                <a:spcPts val="0"/>
              </a:spcAft>
              <a:defRPr/>
            </a:pPr>
            <a:r>
              <a:rPr lang="ru-RU" sz="7200" dirty="0">
                <a:solidFill>
                  <a:schemeClr val="bg1"/>
                </a:solidFill>
                <a:cs typeface="Times New Roman" pitchFamily="18" charset="0"/>
              </a:rPr>
              <a:t>(протокол № </a:t>
            </a:r>
            <a:r>
              <a:rPr lang="en-US" sz="7200" dirty="0">
                <a:solidFill>
                  <a:schemeClr val="bg1"/>
                </a:solidFill>
                <a:cs typeface="Times New Roman" pitchFamily="18" charset="0"/>
              </a:rPr>
              <a:t>3</a:t>
            </a:r>
            <a:r>
              <a:rPr lang="ru-RU" sz="7200" dirty="0">
                <a:solidFill>
                  <a:schemeClr val="bg1"/>
                </a:solidFill>
                <a:cs typeface="Times New Roman" pitchFamily="18" charset="0"/>
              </a:rPr>
              <a:t> от 15.02.2023</a:t>
            </a:r>
            <a:r>
              <a:rPr lang="en-US" sz="7200" dirty="0">
                <a:solidFill>
                  <a:schemeClr val="bg1"/>
                </a:solidFill>
                <a:cs typeface="Times New Roman" pitchFamily="18" charset="0"/>
              </a:rPr>
              <a:t>)</a:t>
            </a:r>
            <a:endParaRPr lang="ru-RU" sz="7200" dirty="0">
              <a:cs typeface="Times New Roman" pitchFamily="18" charset="0"/>
            </a:endParaRPr>
          </a:p>
        </p:txBody>
      </p:sp>
      <p:pic>
        <p:nvPicPr>
          <p:cNvPr id="23555" name="Picture 6">
            <a:extLst>
              <a:ext uri="{FF2B5EF4-FFF2-40B4-BE49-F238E27FC236}">
                <a16:creationId xmlns:a16="http://schemas.microsoft.com/office/drawing/2014/main" id="{F75FEBFA-49B6-B91C-BB3D-27C8F2F468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582613"/>
            <a:ext cx="1584325" cy="1577975"/>
          </a:xfrm>
          <a:prstGeom prst="rect">
            <a:avLst/>
          </a:prstGeom>
          <a:noFill/>
          <a:ln w="57150">
            <a:solidFill>
              <a:srgbClr val="FFD757"/>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advClick="0" advTm="3000">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graphicFrame>
        <p:nvGraphicFramePr>
          <p:cNvPr id="7" name="Group 1">
            <a:extLst>
              <a:ext uri="{FF2B5EF4-FFF2-40B4-BE49-F238E27FC236}">
                <a16:creationId xmlns:a16="http://schemas.microsoft.com/office/drawing/2014/main" id="{DB365ADA-91A1-5AB7-522A-03816CAD596B}"/>
              </a:ext>
            </a:extLst>
          </p:cNvPr>
          <p:cNvGraphicFramePr>
            <a:graphicFrameLocks noGrp="1"/>
          </p:cNvGraphicFramePr>
          <p:nvPr>
            <p:extLst>
              <p:ext uri="{D42A27DB-BD31-4B8C-83A1-F6EECF244321}">
                <p14:modId xmlns:p14="http://schemas.microsoft.com/office/powerpoint/2010/main" val="1629751703"/>
              </p:ext>
            </p:extLst>
          </p:nvPr>
        </p:nvGraphicFramePr>
        <p:xfrm>
          <a:off x="107504" y="115888"/>
          <a:ext cx="8928546" cy="6553474"/>
        </p:xfrm>
        <a:graphic>
          <a:graphicData uri="http://schemas.openxmlformats.org/drawingml/2006/table">
            <a:tbl>
              <a:tblPr/>
              <a:tblGrid>
                <a:gridCol w="8928546">
                  <a:extLst>
                    <a:ext uri="{9D8B030D-6E8A-4147-A177-3AD203B41FA5}">
                      <a16:colId xmlns:a16="http://schemas.microsoft.com/office/drawing/2014/main" val="20000"/>
                    </a:ext>
                  </a:extLst>
                </a:gridCol>
              </a:tblGrid>
              <a:tr h="1202722">
                <a:tc>
                  <a:txBody>
                    <a:bodyPr/>
                    <a:lstStyle/>
                    <a:p>
                      <a:pPr algn="ctr"/>
                      <a:r>
                        <a:rPr lang="ru-RU" altLang="ru-RU" sz="2400" b="1" dirty="0">
                          <a:solidFill>
                            <a:schemeClr val="tx1"/>
                          </a:solidFill>
                          <a:latin typeface="Times New Roman" panose="02020603050405020304" pitchFamily="18" charset="0"/>
                          <a:cs typeface="Times New Roman" panose="02020603050405020304" pitchFamily="18" charset="0"/>
                        </a:rPr>
                        <a:t>Соглашения о сотрудничестве, заключенные с органами государственной власти и иными  организациями</a:t>
                      </a:r>
                      <a:endParaRPr lang="ru-RU" sz="2400" dirty="0">
                        <a:solidFill>
                          <a:schemeClr val="tx1"/>
                        </a:solidFill>
                      </a:endParaRPr>
                    </a:p>
                  </a:txBody>
                  <a:tcPr marL="81611" marR="81611" marT="49327" marB="424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350752">
                <a:tc>
                  <a:txBody>
                    <a:bodyPr/>
                    <a:lstStyle/>
                    <a:p>
                      <a:pPr marL="828000" indent="-514350" algn="l">
                        <a:lnSpc>
                          <a:spcPts val="2800"/>
                        </a:lnSpc>
                        <a:spcAft>
                          <a:spcPts val="1200"/>
                        </a:spcAft>
                        <a:buFont typeface="+mj-lt"/>
                        <a:buAutoNum type="arabicPeriod"/>
                        <a:defRPr/>
                      </a:pPr>
                      <a:r>
                        <a:rPr lang="ru-RU" altLang="ru-RU" sz="2400" b="1" dirty="0">
                          <a:solidFill>
                            <a:prstClr val="black"/>
                          </a:solidFill>
                          <a:latin typeface="Times New Roman" pitchFamily="18" charset="0"/>
                          <a:cs typeface="Times New Roman" pitchFamily="18" charset="0"/>
                        </a:rPr>
                        <a:t>Счетная палата Российской Федерации</a:t>
                      </a:r>
                    </a:p>
                    <a:p>
                      <a:pPr marL="828000" indent="-514350" algn="l">
                        <a:lnSpc>
                          <a:spcPts val="2800"/>
                        </a:lnSpc>
                        <a:spcAft>
                          <a:spcPts val="1200"/>
                        </a:spcAft>
                        <a:buFont typeface="+mj-lt"/>
                        <a:buAutoNum type="arabicPeriod"/>
                        <a:defRPr/>
                      </a:pPr>
                      <a:r>
                        <a:rPr lang="ru-RU" altLang="ru-RU" sz="2400" b="1" dirty="0">
                          <a:solidFill>
                            <a:prstClr val="black"/>
                          </a:solidFill>
                          <a:latin typeface="Times New Roman" pitchFamily="18" charset="0"/>
                          <a:cs typeface="Times New Roman" pitchFamily="18" charset="0"/>
                        </a:rPr>
                        <a:t>Межрегиональное управление Федеральной службы        по финансовому мониторингу по СЗФО</a:t>
                      </a:r>
                      <a:endParaRPr lang="en-US" altLang="ru-RU" sz="2400" b="1" dirty="0">
                        <a:solidFill>
                          <a:prstClr val="black"/>
                        </a:solidFill>
                        <a:latin typeface="Times New Roman" pitchFamily="18" charset="0"/>
                        <a:cs typeface="Times New Roman" pitchFamily="18" charset="0"/>
                      </a:endParaRPr>
                    </a:p>
                    <a:p>
                      <a:pPr marL="828000" indent="-514350" algn="l">
                        <a:lnSpc>
                          <a:spcPts val="2800"/>
                        </a:lnSpc>
                        <a:spcAft>
                          <a:spcPts val="1200"/>
                        </a:spcAft>
                        <a:buFont typeface="+mj-lt"/>
                        <a:buAutoNum type="arabicPeriod"/>
                        <a:defRPr/>
                      </a:pPr>
                      <a:r>
                        <a:rPr lang="ru-RU" altLang="ru-RU" sz="2400" b="1" dirty="0">
                          <a:solidFill>
                            <a:prstClr val="black"/>
                          </a:solidFill>
                          <a:latin typeface="Times New Roman" pitchFamily="18" charset="0"/>
                          <a:cs typeface="Times New Roman" pitchFamily="18" charset="0"/>
                        </a:rPr>
                        <a:t>Прокуратура Калининградской области </a:t>
                      </a:r>
                      <a:endParaRPr lang="en-US" altLang="ru-RU" sz="2400" b="1" dirty="0">
                        <a:solidFill>
                          <a:prstClr val="black"/>
                        </a:solidFill>
                        <a:latin typeface="Times New Roman" pitchFamily="18" charset="0"/>
                        <a:cs typeface="Times New Roman" pitchFamily="18" charset="0"/>
                      </a:endParaRPr>
                    </a:p>
                    <a:p>
                      <a:pPr marL="828000" indent="-514350" algn="l">
                        <a:lnSpc>
                          <a:spcPts val="2800"/>
                        </a:lnSpc>
                        <a:spcAft>
                          <a:spcPts val="1200"/>
                        </a:spcAft>
                        <a:buFont typeface="+mj-lt"/>
                        <a:buAutoNum type="arabicPeriod"/>
                        <a:defRPr/>
                      </a:pPr>
                      <a:r>
                        <a:rPr lang="ru-RU" altLang="ru-RU" sz="2400" b="1" dirty="0">
                          <a:solidFill>
                            <a:prstClr val="black"/>
                          </a:solidFill>
                          <a:latin typeface="Times New Roman" pitchFamily="18" charset="0"/>
                          <a:cs typeface="Times New Roman" pitchFamily="18" charset="0"/>
                        </a:rPr>
                        <a:t>Управление Федерального казначейства по Калининградской области</a:t>
                      </a:r>
                    </a:p>
                    <a:p>
                      <a:pPr marL="828000" indent="-514350" algn="l">
                        <a:lnSpc>
                          <a:spcPts val="2800"/>
                        </a:lnSpc>
                        <a:spcAft>
                          <a:spcPts val="1200"/>
                        </a:spcAft>
                        <a:buFont typeface="+mj-lt"/>
                        <a:buAutoNum type="arabicPeriod"/>
                        <a:defRPr/>
                      </a:pPr>
                      <a:r>
                        <a:rPr lang="ru-RU" altLang="ru-RU" sz="2400" b="1" dirty="0">
                          <a:solidFill>
                            <a:prstClr val="black"/>
                          </a:solidFill>
                          <a:latin typeface="Times New Roman" pitchFamily="18" charset="0"/>
                          <a:cs typeface="Times New Roman" pitchFamily="18" charset="0"/>
                        </a:rPr>
                        <a:t>Управление Федеральной налоговой службы по Калининградской области</a:t>
                      </a:r>
                      <a:endParaRPr lang="en-US" altLang="ru-RU" sz="2400" b="1" dirty="0">
                        <a:solidFill>
                          <a:prstClr val="black"/>
                        </a:solidFill>
                        <a:latin typeface="Times New Roman" pitchFamily="18" charset="0"/>
                        <a:cs typeface="Times New Roman" pitchFamily="18" charset="0"/>
                      </a:endParaRPr>
                    </a:p>
                    <a:p>
                      <a:pPr marL="828000" indent="-514350" algn="l">
                        <a:lnSpc>
                          <a:spcPts val="2800"/>
                        </a:lnSpc>
                        <a:spcAft>
                          <a:spcPts val="1200"/>
                        </a:spcAft>
                        <a:buFont typeface="+mj-lt"/>
                        <a:buAutoNum type="arabicPeriod"/>
                        <a:defRPr/>
                      </a:pPr>
                      <a:r>
                        <a:rPr lang="ru-RU" altLang="ru-RU" sz="2400" b="1" dirty="0">
                          <a:solidFill>
                            <a:prstClr val="black"/>
                          </a:solidFill>
                          <a:latin typeface="Times New Roman" pitchFamily="18" charset="0"/>
                          <a:cs typeface="Times New Roman" pitchFamily="18" charset="0"/>
                        </a:rPr>
                        <a:t>Управление Федеральной антимонопольной службы      по Калининградской области </a:t>
                      </a:r>
                    </a:p>
                    <a:p>
                      <a:pPr marL="0" marR="0" lvl="0" indent="0" algn="l" defTabSz="449263" rtl="0" eaLnBrk="1" fontAlgn="base" latinLnBrk="0" hangingPunct="0">
                        <a:lnSpc>
                          <a:spcPts val="3000"/>
                        </a:lnSpc>
                        <a:spcBef>
                          <a:spcPts val="3"/>
                        </a:spcBef>
                        <a:spcAft>
                          <a:spcPts val="3"/>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ru-RU" sz="2400" b="1" i="0" u="none" strike="noStrike" cap="none" normalizeH="0" baseline="0" dirty="0">
                        <a:ln>
                          <a:noFill/>
                        </a:ln>
                        <a:solidFill>
                          <a:schemeClr val="tx1"/>
                        </a:solidFill>
                        <a:effectLst/>
                        <a:latin typeface="Times New Roman" pitchFamily="18" charset="0"/>
                        <a:cs typeface="Times New Roman" pitchFamily="18" charset="0"/>
                      </a:endParaRPr>
                    </a:p>
                  </a:txBody>
                  <a:tcPr marL="81611" marR="81611" marT="49326" marB="424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2" name="Номер слайда 1">
            <a:extLst>
              <a:ext uri="{FF2B5EF4-FFF2-40B4-BE49-F238E27FC236}">
                <a16:creationId xmlns:a16="http://schemas.microsoft.com/office/drawing/2014/main" id="{2F8AED4A-C2B7-5624-4ACA-CD704CAB48E6}"/>
              </a:ext>
            </a:extLst>
          </p:cNvPr>
          <p:cNvSpPr txBox="1">
            <a:spLocks/>
          </p:cNvSpPr>
          <p:nvPr/>
        </p:nvSpPr>
        <p:spPr>
          <a:xfrm>
            <a:off x="8712000" y="-3320"/>
            <a:ext cx="395536" cy="335976"/>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C1B1BE97-F010-405C-A537-E81DF4C11DC4}" type="slidenum">
              <a:rPr lang="en-US" altLang="ru-RU" sz="1400" b="1" smtClean="0">
                <a:solidFill>
                  <a:srgbClr val="637A9B"/>
                </a:solidFill>
                <a:latin typeface="Times New Roman" panose="02020603050405020304" pitchFamily="18" charset="0"/>
                <a:cs typeface="Times New Roman" panose="02020603050405020304" pitchFamily="18" charset="0"/>
              </a:rPr>
              <a:t>10</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619680"/>
      </p:ext>
    </p:extLst>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graphicFrame>
        <p:nvGraphicFramePr>
          <p:cNvPr id="7" name="Group 1">
            <a:extLst>
              <a:ext uri="{FF2B5EF4-FFF2-40B4-BE49-F238E27FC236}">
                <a16:creationId xmlns:a16="http://schemas.microsoft.com/office/drawing/2014/main" id="{DB365ADA-91A1-5AB7-522A-03816CAD596B}"/>
              </a:ext>
            </a:extLst>
          </p:cNvPr>
          <p:cNvGraphicFramePr>
            <a:graphicFrameLocks noGrp="1"/>
          </p:cNvGraphicFramePr>
          <p:nvPr>
            <p:extLst>
              <p:ext uri="{D42A27DB-BD31-4B8C-83A1-F6EECF244321}">
                <p14:modId xmlns:p14="http://schemas.microsoft.com/office/powerpoint/2010/main" val="242433721"/>
              </p:ext>
            </p:extLst>
          </p:nvPr>
        </p:nvGraphicFramePr>
        <p:xfrm>
          <a:off x="107504" y="115888"/>
          <a:ext cx="8928546" cy="6625480"/>
        </p:xfrm>
        <a:graphic>
          <a:graphicData uri="http://schemas.openxmlformats.org/drawingml/2006/table">
            <a:tbl>
              <a:tblPr/>
              <a:tblGrid>
                <a:gridCol w="8928546">
                  <a:extLst>
                    <a:ext uri="{9D8B030D-6E8A-4147-A177-3AD203B41FA5}">
                      <a16:colId xmlns:a16="http://schemas.microsoft.com/office/drawing/2014/main" val="20000"/>
                    </a:ext>
                  </a:extLst>
                </a:gridCol>
              </a:tblGrid>
              <a:tr h="1215937">
                <a:tc>
                  <a:txBody>
                    <a:bodyPr/>
                    <a:lstStyle/>
                    <a:p>
                      <a:pPr algn="ctr"/>
                      <a:r>
                        <a:rPr lang="ru-RU" sz="2400" b="1" kern="100" dirty="0">
                          <a:latin typeface="Times New Roman" panose="02020603050405020304" pitchFamily="18" charset="0"/>
                          <a:ea typeface="Calibri" panose="020F0502020204030204" pitchFamily="34" charset="0"/>
                          <a:cs typeface="Times New Roman" panose="02020603050405020304" pitchFamily="18" charset="0"/>
                        </a:rPr>
                        <a:t>Взаимодействие КСП Калининградской области и муниципальных образований </a:t>
                      </a:r>
                      <a:endParaRPr lang="ru-RU" sz="2400" dirty="0">
                        <a:solidFill>
                          <a:schemeClr val="tx1"/>
                        </a:solidFill>
                      </a:endParaRPr>
                    </a:p>
                  </a:txBody>
                  <a:tcPr marL="81611" marR="81611" marT="49327" marB="424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5409543">
                <a:tc>
                  <a:txBody>
                    <a:bodyPr/>
                    <a:lstStyle/>
                    <a:p>
                      <a:pPr marL="0" indent="540000" algn="just">
                        <a:buFont typeface="Arial" panose="020B0604020202020204" pitchFamily="34" charset="0"/>
                        <a:buNone/>
                        <a:defRPr/>
                      </a:pPr>
                      <a:r>
                        <a:rPr lang="ru-RU" sz="1600" dirty="0">
                          <a:latin typeface="Times New Roman" panose="02020603050405020304" pitchFamily="18" charset="0"/>
                          <a:cs typeface="Times New Roman" panose="02020603050405020304" pitchFamily="18" charset="0"/>
                        </a:rPr>
                        <a:t>В 2022 году взаимодействие с контрольно-счетными органами муниципальных образований Калининградской области осуществлялось в соответствии с Планом работы Совета контрольно-счетных органов Калининградской области.</a:t>
                      </a:r>
                    </a:p>
                    <a:p>
                      <a:pPr marL="0" indent="540000" algn="just">
                        <a:buFont typeface="Arial" panose="020B0604020202020204" pitchFamily="34" charset="0"/>
                        <a:buNone/>
                        <a:defRPr/>
                      </a:pPr>
                      <a:r>
                        <a:rPr lang="ru-RU" sz="1600" dirty="0">
                          <a:latin typeface="Times New Roman" panose="02020603050405020304" pitchFamily="18" charset="0"/>
                          <a:cs typeface="Times New Roman" panose="02020603050405020304" pitchFamily="18" charset="0"/>
                        </a:rPr>
                        <a:t>В рамках реализации Федерального закона от 7 февраля 2011 года № 6-ФЗ «Об общих принципах организации и деятельности контрольно-счетных органов субъектов Российской Федерации и муниципальных образований», в отёчном периоде осуществляли деятельность в статусе юридического лица 20 контрольно-счетных органов (образовано в 2022 году 7 КСО КО).  </a:t>
                      </a:r>
                    </a:p>
                    <a:p>
                      <a:pPr marL="0" indent="540000" algn="just">
                        <a:buFont typeface="Arial" panose="020B0604020202020204" pitchFamily="34" charset="0"/>
                        <a:buNone/>
                        <a:defRPr/>
                      </a:pPr>
                      <a:r>
                        <a:rPr lang="ru-RU" sz="1600" dirty="0">
                          <a:latin typeface="Times New Roman" panose="02020603050405020304" pitchFamily="18" charset="0"/>
                          <a:cs typeface="Times New Roman" panose="02020603050405020304" pitchFamily="18" charset="0"/>
                        </a:rPr>
                        <a:t>Совет КСО КО  создан с целью укрепления сотрудничества между контрольно-счетными органами регионального и муниципального финансового контроля. На сегодняшний день Совет является:</a:t>
                      </a:r>
                    </a:p>
                    <a:p>
                      <a:pPr marL="360000" indent="540000" algn="just">
                        <a:buFont typeface="Wingdings" panose="05000000000000000000" pitchFamily="2" charset="2"/>
                        <a:buChar char="ü"/>
                        <a:defRPr/>
                      </a:pPr>
                      <a:r>
                        <a:rPr lang="ru-RU" sz="1600" dirty="0">
                          <a:latin typeface="Times New Roman" panose="02020603050405020304" pitchFamily="18" charset="0"/>
                          <a:cs typeface="Times New Roman" panose="02020603050405020304" pitchFamily="18" charset="0"/>
                        </a:rPr>
                        <a:t>площадкой для обмена опытом;</a:t>
                      </a:r>
                    </a:p>
                    <a:p>
                      <a:pPr marL="360000" indent="540000" algn="just">
                        <a:buFont typeface="Wingdings" panose="05000000000000000000" pitchFamily="2" charset="2"/>
                        <a:buChar char="ü"/>
                        <a:defRPr/>
                      </a:pPr>
                      <a:r>
                        <a:rPr lang="ru-RU" sz="1600" dirty="0">
                          <a:latin typeface="Times New Roman" panose="02020603050405020304" pitchFamily="18" charset="0"/>
                          <a:cs typeface="Times New Roman" panose="02020603050405020304" pitchFamily="18" charset="0"/>
                        </a:rPr>
                        <a:t>определения приоритетных направлений деятельности;</a:t>
                      </a:r>
                    </a:p>
                    <a:p>
                      <a:pPr marL="360000" indent="540000" algn="just">
                        <a:buFont typeface="Wingdings" panose="05000000000000000000" pitchFamily="2" charset="2"/>
                        <a:buChar char="ü"/>
                        <a:defRPr/>
                      </a:pPr>
                      <a:r>
                        <a:rPr lang="ru-RU" sz="1600" dirty="0">
                          <a:latin typeface="Times New Roman" panose="02020603050405020304" pitchFamily="18" charset="0"/>
                          <a:cs typeface="Times New Roman" panose="02020603050405020304" pitchFamily="18" charset="0"/>
                        </a:rPr>
                        <a:t>аудита эффективности использования бюджетных средств;</a:t>
                      </a:r>
                    </a:p>
                    <a:p>
                      <a:pPr marL="360000" indent="540000" algn="just">
                        <a:buFont typeface="Wingdings" panose="05000000000000000000" pitchFamily="2" charset="2"/>
                        <a:buChar char="ü"/>
                        <a:defRPr/>
                      </a:pPr>
                      <a:r>
                        <a:rPr lang="ru-RU" sz="1600" dirty="0">
                          <a:latin typeface="Times New Roman" panose="02020603050405020304" pitchFamily="18" charset="0"/>
                          <a:cs typeface="Times New Roman" panose="02020603050405020304" pitchFamily="18" charset="0"/>
                        </a:rPr>
                        <a:t>выработки единого подхода к контрольной и экспертно-аналитической деятельности;</a:t>
                      </a:r>
                    </a:p>
                    <a:p>
                      <a:pPr marL="360000" indent="540000" algn="just">
                        <a:buFont typeface="Wingdings" panose="05000000000000000000" pitchFamily="2" charset="2"/>
                        <a:buChar char="ü"/>
                        <a:defRPr/>
                      </a:pPr>
                      <a:r>
                        <a:rPr lang="ru-RU" sz="1600" dirty="0">
                          <a:latin typeface="Times New Roman" panose="02020603050405020304" pitchFamily="18" charset="0"/>
                          <a:cs typeface="Times New Roman" panose="02020603050405020304" pitchFamily="18" charset="0"/>
                        </a:rPr>
                        <a:t>повышения профессионального уровня специалистов в целях совершенствования их деятельности</a:t>
                      </a:r>
                      <a:r>
                        <a:rPr lang="ru-RU" sz="1600" i="1" dirty="0">
                          <a:latin typeface="Times New Roman" panose="02020603050405020304" pitchFamily="18" charset="0"/>
                          <a:cs typeface="Times New Roman" panose="02020603050405020304" pitchFamily="18" charset="0"/>
                        </a:rPr>
                        <a:t>.</a:t>
                      </a:r>
                    </a:p>
                    <a:p>
                      <a:pPr marL="0" indent="540000" algn="just">
                        <a:buFont typeface="Arial" panose="020B0604020202020204" pitchFamily="34" charset="0"/>
                        <a:buNone/>
                        <a:defRPr/>
                      </a:pPr>
                      <a:r>
                        <a:rPr lang="ru-RU" sz="1600" dirty="0">
                          <a:latin typeface="Times New Roman" panose="02020603050405020304" pitchFamily="18" charset="0"/>
                          <a:cs typeface="Times New Roman" panose="02020603050405020304" pitchFamily="18" charset="0"/>
                        </a:rPr>
                        <a:t>Основной задачей Совета является укрепление и развитие системы внешнего финансового контроля в муниципальных образованиях.</a:t>
                      </a:r>
                    </a:p>
                    <a:p>
                      <a:pPr marL="0" indent="540000" algn="just">
                        <a:buNone/>
                        <a:defRPr/>
                      </a:pPr>
                      <a:r>
                        <a:rPr lang="ru-RU" altLang="ru-RU" sz="1600" dirty="0">
                          <a:latin typeface="Times New Roman" panose="02020603050405020304" pitchFamily="18" charset="0"/>
                          <a:ea typeface="Calibri" panose="020F0502020204030204" pitchFamily="34" charset="0"/>
                          <a:cs typeface="Times New Roman" panose="02020603050405020304" pitchFamily="18" charset="0"/>
                        </a:rPr>
                        <a:t>По состоянию на 01.01.2022 действует 20 КСО в статусе юридического лица, штатная численность сотрудников – 61 человек, фактическая – 51. </a:t>
                      </a:r>
                      <a:endParaRPr kumimoji="0" lang="ru-RU" sz="2400" b="1" i="0" u="none" strike="noStrike" cap="none" normalizeH="0" baseline="0" dirty="0">
                        <a:ln>
                          <a:noFill/>
                        </a:ln>
                        <a:solidFill>
                          <a:schemeClr val="tx1"/>
                        </a:solidFill>
                        <a:effectLst/>
                        <a:latin typeface="Times New Roman" pitchFamily="18" charset="0"/>
                        <a:cs typeface="Times New Roman" pitchFamily="18" charset="0"/>
                      </a:endParaRPr>
                    </a:p>
                  </a:txBody>
                  <a:tcPr marL="81611" marR="81611" marT="49326" marB="424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2" name="Номер слайда 1">
            <a:extLst>
              <a:ext uri="{FF2B5EF4-FFF2-40B4-BE49-F238E27FC236}">
                <a16:creationId xmlns:a16="http://schemas.microsoft.com/office/drawing/2014/main" id="{2F8AED4A-C2B7-5624-4ACA-CD704CAB48E6}"/>
              </a:ext>
            </a:extLst>
          </p:cNvPr>
          <p:cNvSpPr txBox="1">
            <a:spLocks/>
          </p:cNvSpPr>
          <p:nvPr/>
        </p:nvSpPr>
        <p:spPr>
          <a:xfrm>
            <a:off x="8712000" y="-3320"/>
            <a:ext cx="395536" cy="335976"/>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631A59A8-84D8-4F1B-879D-B1004E93C2C4}"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11</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3058705"/>
      </p:ext>
    </p:extLst>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sp>
        <p:nvSpPr>
          <p:cNvPr id="52226" name="TextBox 1">
            <a:extLst>
              <a:ext uri="{FF2B5EF4-FFF2-40B4-BE49-F238E27FC236}">
                <a16:creationId xmlns:a16="http://schemas.microsoft.com/office/drawing/2014/main" id="{C2F5926F-CAAB-B8A5-0CF3-4061A7A4CE80}"/>
              </a:ext>
            </a:extLst>
          </p:cNvPr>
          <p:cNvSpPr txBox="1">
            <a:spLocks noChangeArrowheads="1"/>
          </p:cNvSpPr>
          <p:nvPr/>
        </p:nvSpPr>
        <p:spPr bwMode="auto">
          <a:xfrm>
            <a:off x="8774113" y="-47625"/>
            <a:ext cx="395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ru-RU" altLang="ru-RU" sz="1400">
                <a:solidFill>
                  <a:srgbClr val="000000"/>
                </a:solidFill>
                <a:latin typeface="Times New Roman" panose="02020603050405020304" pitchFamily="18" charset="0"/>
                <a:cs typeface="Times New Roman" panose="02020603050405020304" pitchFamily="18" charset="0"/>
              </a:rPr>
              <a:t>19</a:t>
            </a:r>
          </a:p>
        </p:txBody>
      </p:sp>
      <p:sp>
        <p:nvSpPr>
          <p:cNvPr id="52227" name="TextBox 9">
            <a:extLst>
              <a:ext uri="{FF2B5EF4-FFF2-40B4-BE49-F238E27FC236}">
                <a16:creationId xmlns:a16="http://schemas.microsoft.com/office/drawing/2014/main" id="{FADC16C2-9B71-8597-7239-B4E3039FB4B2}"/>
              </a:ext>
            </a:extLst>
          </p:cNvPr>
          <p:cNvSpPr txBox="1">
            <a:spLocks noChangeArrowheads="1"/>
          </p:cNvSpPr>
          <p:nvPr/>
        </p:nvSpPr>
        <p:spPr bwMode="auto">
          <a:xfrm>
            <a:off x="107950" y="25400"/>
            <a:ext cx="8980488" cy="590550"/>
          </a:xfrm>
          <a:prstGeom prst="rect">
            <a:avLst/>
          </a:prstGeom>
          <a:solidFill>
            <a:schemeClr val="bg1"/>
          </a:solidFill>
          <a:ln w="9525">
            <a:solidFill>
              <a:srgbClr val="00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ts val="1900"/>
              </a:lnSpc>
              <a:spcBef>
                <a:spcPct val="0"/>
              </a:spcBef>
              <a:buFontTx/>
              <a:buNone/>
            </a:pPr>
            <a:r>
              <a:rPr lang="ru-RU" altLang="ru-RU" sz="2400" b="1">
                <a:solidFill>
                  <a:srgbClr val="000000"/>
                </a:solidFill>
                <a:latin typeface="Times New Roman" panose="02020603050405020304" pitchFamily="18" charset="0"/>
                <a:cs typeface="Calibri" panose="020F0502020204030204" pitchFamily="34" charset="0"/>
              </a:rPr>
              <a:t>Сведения о созданных КСО</a:t>
            </a:r>
            <a:br>
              <a:rPr lang="ru-RU" altLang="ru-RU" sz="2400" b="1">
                <a:solidFill>
                  <a:srgbClr val="000000"/>
                </a:solidFill>
                <a:latin typeface="Times New Roman" panose="02020603050405020304" pitchFamily="18" charset="0"/>
                <a:cs typeface="Calibri" panose="020F0502020204030204" pitchFamily="34" charset="0"/>
              </a:rPr>
            </a:br>
            <a:r>
              <a:rPr lang="ru-RU" altLang="ru-RU" sz="2400" b="1">
                <a:solidFill>
                  <a:srgbClr val="000000"/>
                </a:solidFill>
                <a:latin typeface="Times New Roman" panose="02020603050405020304" pitchFamily="18" charset="0"/>
                <a:cs typeface="Calibri" panose="020F0502020204030204" pitchFamily="34" charset="0"/>
              </a:rPr>
              <a:t> по муниципальным образованиям на </a:t>
            </a:r>
            <a:r>
              <a:rPr lang="en-US" altLang="ru-RU" sz="2400" b="1">
                <a:solidFill>
                  <a:srgbClr val="000000"/>
                </a:solidFill>
                <a:latin typeface="Times New Roman" panose="02020603050405020304" pitchFamily="18" charset="0"/>
                <a:cs typeface="Calibri" panose="020F0502020204030204" pitchFamily="34" charset="0"/>
              </a:rPr>
              <a:t>31</a:t>
            </a:r>
            <a:r>
              <a:rPr lang="ru-RU" altLang="ru-RU" sz="2400" b="1">
                <a:solidFill>
                  <a:srgbClr val="000000"/>
                </a:solidFill>
                <a:latin typeface="Times New Roman" panose="02020603050405020304" pitchFamily="18" charset="0"/>
                <a:cs typeface="Calibri" panose="020F0502020204030204" pitchFamily="34" charset="0"/>
              </a:rPr>
              <a:t>.</a:t>
            </a:r>
            <a:r>
              <a:rPr lang="en-US" altLang="ru-RU" sz="2400" b="1">
                <a:solidFill>
                  <a:srgbClr val="000000"/>
                </a:solidFill>
                <a:latin typeface="Times New Roman" panose="02020603050405020304" pitchFamily="18" charset="0"/>
                <a:cs typeface="Calibri" panose="020F0502020204030204" pitchFamily="34" charset="0"/>
              </a:rPr>
              <a:t>12</a:t>
            </a:r>
            <a:r>
              <a:rPr lang="ru-RU" altLang="ru-RU" sz="2400" b="1">
                <a:solidFill>
                  <a:srgbClr val="000000"/>
                </a:solidFill>
                <a:latin typeface="Times New Roman" panose="02020603050405020304" pitchFamily="18" charset="0"/>
                <a:cs typeface="Calibri" panose="020F0502020204030204" pitchFamily="34" charset="0"/>
              </a:rPr>
              <a:t>.202</a:t>
            </a:r>
            <a:r>
              <a:rPr lang="en-US" altLang="ru-RU" sz="2400" b="1">
                <a:solidFill>
                  <a:srgbClr val="000000"/>
                </a:solidFill>
                <a:latin typeface="Times New Roman" panose="02020603050405020304" pitchFamily="18" charset="0"/>
                <a:cs typeface="Calibri" panose="020F0502020204030204" pitchFamily="34" charset="0"/>
              </a:rPr>
              <a:t>2</a:t>
            </a:r>
            <a:r>
              <a:rPr lang="ru-RU" altLang="ru-RU" sz="2400" b="1">
                <a:solidFill>
                  <a:srgbClr val="000000"/>
                </a:solidFill>
                <a:latin typeface="Times New Roman" panose="02020603050405020304" pitchFamily="18" charset="0"/>
                <a:cs typeface="Calibri" panose="020F0502020204030204" pitchFamily="34" charset="0"/>
              </a:rPr>
              <a:t> года </a:t>
            </a:r>
            <a:endParaRPr lang="ru-RU" altLang="ru-RU" sz="2400" b="1">
              <a:solidFill>
                <a:srgbClr val="000000"/>
              </a:solidFill>
              <a:latin typeface="Times New Roman" panose="02020603050405020304" pitchFamily="18" charset="0"/>
              <a:cs typeface="Times New Roman" panose="02020603050405020304" pitchFamily="18" charset="0"/>
            </a:endParaRPr>
          </a:p>
        </p:txBody>
      </p:sp>
      <p:graphicFrame>
        <p:nvGraphicFramePr>
          <p:cNvPr id="9" name="Таблица 8">
            <a:extLst>
              <a:ext uri="{FF2B5EF4-FFF2-40B4-BE49-F238E27FC236}">
                <a16:creationId xmlns:a16="http://schemas.microsoft.com/office/drawing/2014/main" id="{5D9206EF-6259-2CED-34A0-9FE2F74ED9F6}"/>
              </a:ext>
            </a:extLst>
          </p:cNvPr>
          <p:cNvGraphicFramePr>
            <a:graphicFrameLocks noGrp="1"/>
          </p:cNvGraphicFramePr>
          <p:nvPr>
            <p:extLst>
              <p:ext uri="{D42A27DB-BD31-4B8C-83A1-F6EECF244321}">
                <p14:modId xmlns:p14="http://schemas.microsoft.com/office/powerpoint/2010/main" val="2237713553"/>
              </p:ext>
            </p:extLst>
          </p:nvPr>
        </p:nvGraphicFramePr>
        <p:xfrm>
          <a:off x="80963" y="745518"/>
          <a:ext cx="8980487" cy="6028912"/>
        </p:xfrm>
        <a:graphic>
          <a:graphicData uri="http://schemas.openxmlformats.org/drawingml/2006/table">
            <a:tbl>
              <a:tblPr firstRow="1" firstCol="1" bandRow="1"/>
              <a:tblGrid>
                <a:gridCol w="498809">
                  <a:extLst>
                    <a:ext uri="{9D8B030D-6E8A-4147-A177-3AD203B41FA5}">
                      <a16:colId xmlns:a16="http://schemas.microsoft.com/office/drawing/2014/main" val="20000"/>
                    </a:ext>
                  </a:extLst>
                </a:gridCol>
                <a:gridCol w="3704196">
                  <a:extLst>
                    <a:ext uri="{9D8B030D-6E8A-4147-A177-3AD203B41FA5}">
                      <a16:colId xmlns:a16="http://schemas.microsoft.com/office/drawing/2014/main" val="20001"/>
                    </a:ext>
                  </a:extLst>
                </a:gridCol>
                <a:gridCol w="799200">
                  <a:extLst>
                    <a:ext uri="{9D8B030D-6E8A-4147-A177-3AD203B41FA5}">
                      <a16:colId xmlns:a16="http://schemas.microsoft.com/office/drawing/2014/main" val="20002"/>
                    </a:ext>
                  </a:extLst>
                </a:gridCol>
                <a:gridCol w="2664296">
                  <a:extLst>
                    <a:ext uri="{9D8B030D-6E8A-4147-A177-3AD203B41FA5}">
                      <a16:colId xmlns:a16="http://schemas.microsoft.com/office/drawing/2014/main" val="20003"/>
                    </a:ext>
                  </a:extLst>
                </a:gridCol>
                <a:gridCol w="1313986">
                  <a:extLst>
                    <a:ext uri="{9D8B030D-6E8A-4147-A177-3AD203B41FA5}">
                      <a16:colId xmlns:a16="http://schemas.microsoft.com/office/drawing/2014/main" val="20004"/>
                    </a:ext>
                  </a:extLst>
                </a:gridCol>
              </a:tblGrid>
              <a:tr h="666136">
                <a:tc>
                  <a:txBody>
                    <a:bodyPr/>
                    <a:lstStyle/>
                    <a:p>
                      <a:pPr>
                        <a:lnSpc>
                          <a:spcPct val="107000"/>
                        </a:lnSpc>
                        <a:spcAft>
                          <a:spcPts val="800"/>
                        </a:spcAft>
                      </a:pPr>
                      <a:r>
                        <a:rPr lang="ru-RU" sz="1300" b="1" dirty="0">
                          <a:effectLst/>
                          <a:latin typeface="Times New Roman" pitchFamily="18" charset="0"/>
                          <a:ea typeface="+mn-ea"/>
                          <a:cs typeface="Times New Roman" pitchFamily="18" charset="0"/>
                        </a:rPr>
                        <a:t>№ п/п</a:t>
                      </a:r>
                      <a:endParaRPr lang="ru-RU" sz="13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300" b="1" dirty="0">
                          <a:effectLst/>
                          <a:latin typeface="Times New Roman" pitchFamily="18" charset="0"/>
                          <a:ea typeface="+mn-ea"/>
                          <a:cs typeface="Times New Roman" pitchFamily="18" charset="0"/>
                        </a:rPr>
                        <a:t>Муниципальные образования</a:t>
                      </a:r>
                      <a:br>
                        <a:rPr lang="ru-RU" sz="1300" b="1" dirty="0">
                          <a:effectLst/>
                          <a:latin typeface="Times New Roman" pitchFamily="18" charset="0"/>
                          <a:ea typeface="+mn-ea"/>
                          <a:cs typeface="Times New Roman" pitchFamily="18" charset="0"/>
                        </a:rPr>
                      </a:br>
                      <a:r>
                        <a:rPr lang="ru-RU" sz="1300" b="1" dirty="0">
                          <a:effectLst/>
                          <a:latin typeface="Times New Roman" pitchFamily="18" charset="0"/>
                          <a:ea typeface="+mn-ea"/>
                          <a:cs typeface="Times New Roman" pitchFamily="18" charset="0"/>
                        </a:rPr>
                        <a:t> Калининградской области</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ru-RU" sz="1200" b="1" kern="1200" dirty="0">
                          <a:solidFill>
                            <a:schemeClr val="tx1"/>
                          </a:solidFill>
                          <a:effectLst/>
                          <a:latin typeface="Times New Roman" panose="02020603050405020304" pitchFamily="18" charset="0"/>
                          <a:ea typeface="+mn-ea"/>
                          <a:cs typeface="Times New Roman" panose="02020603050405020304" pitchFamily="18" charset="0"/>
                        </a:rPr>
                        <a:t>Создано   КСО/ юр. лицо</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300" b="1" kern="1200" dirty="0">
                          <a:solidFill>
                            <a:schemeClr val="tx1"/>
                          </a:solidFill>
                          <a:effectLst/>
                          <a:latin typeface="Times New Roman" panose="02020603050405020304" pitchFamily="18" charset="0"/>
                          <a:ea typeface="+mn-ea"/>
                          <a:cs typeface="Times New Roman" panose="02020603050405020304" pitchFamily="18" charset="0"/>
                        </a:rPr>
                        <a:t>Наименование КСО</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ru-RU" sz="1100" b="1" kern="1200" dirty="0">
                          <a:solidFill>
                            <a:schemeClr val="tx1"/>
                          </a:solidFill>
                          <a:effectLst/>
                          <a:latin typeface="Times New Roman" panose="02020603050405020304" pitchFamily="18" charset="0"/>
                          <a:ea typeface="+mn-ea"/>
                          <a:cs typeface="Times New Roman" panose="02020603050405020304" pitchFamily="18" charset="0"/>
                        </a:rPr>
                        <a:t>Штатная численность/</a:t>
                      </a:r>
                      <a:br>
                        <a:rPr lang="ru-RU" sz="1100" b="1" kern="1200" dirty="0">
                          <a:solidFill>
                            <a:schemeClr val="tx1"/>
                          </a:solidFill>
                          <a:effectLst/>
                          <a:latin typeface="Times New Roman" panose="02020603050405020304" pitchFamily="18" charset="0"/>
                          <a:ea typeface="+mn-ea"/>
                          <a:cs typeface="Times New Roman" panose="02020603050405020304" pitchFamily="18" charset="0"/>
                        </a:rPr>
                      </a:br>
                      <a:r>
                        <a:rPr lang="ru-RU" sz="1100" b="1" kern="1200" dirty="0">
                          <a:solidFill>
                            <a:schemeClr val="tx1"/>
                          </a:solidFill>
                          <a:effectLst/>
                          <a:latin typeface="Times New Roman" panose="02020603050405020304" pitchFamily="18" charset="0"/>
                          <a:ea typeface="+mn-ea"/>
                          <a:cs typeface="Times New Roman" panose="02020603050405020304" pitchFamily="18" charset="0"/>
                        </a:rPr>
                        <a:t>фактическая численность</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1</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Городской округ «Город Калининград»</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16/16</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2</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Багратионовский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2/2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3</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Балтийский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3/2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4</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Гвардейский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2/2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5</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Гурьевский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4/4</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6</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Гусевский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3/3</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7</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Зеленоградский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3/2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15611">
                <a:tc>
                  <a:txBody>
                    <a:bodyPr/>
                    <a:lstStyle/>
                    <a:p>
                      <a:pPr>
                        <a:lnSpc>
                          <a:spcPct val="107000"/>
                        </a:lnSpc>
                        <a:spcAft>
                          <a:spcPts val="800"/>
                        </a:spcAft>
                      </a:pPr>
                      <a:r>
                        <a:rPr lang="ru-RU" sz="1400" b="1">
                          <a:effectLst/>
                          <a:latin typeface="Times New Roman" pitchFamily="18" charset="0"/>
                          <a:ea typeface="+mn-ea"/>
                          <a:cs typeface="Times New Roman" pitchFamily="18" charset="0"/>
                        </a:rPr>
                        <a:t>8</a:t>
                      </a:r>
                      <a:endParaRPr lang="ru-RU" sz="1400" b="1">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Ладушкинский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1/1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9</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a:effectLst/>
                          <a:latin typeface="Times New Roman" pitchFamily="18" charset="0"/>
                          <a:ea typeface="+mn-ea"/>
                          <a:cs typeface="Times New Roman" pitchFamily="18" charset="0"/>
                        </a:rPr>
                        <a:t>Мамоновский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10</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Неманский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Контрольно-счетный орган</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3/2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11</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a:effectLst/>
                          <a:latin typeface="Times New Roman" pitchFamily="18" charset="0"/>
                          <a:ea typeface="+mn-ea"/>
                          <a:cs typeface="Times New Roman" pitchFamily="18" charset="0"/>
                        </a:rPr>
                        <a:t>Озёрский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12</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Пионерский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15611">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13</a:t>
                      </a:r>
                      <a:endParaRPr lang="ru-RU" sz="1400" b="1" dirty="0">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Полесский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15611">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14</a:t>
                      </a:r>
                      <a:endParaRPr lang="ru-RU" sz="1400" b="1" dirty="0">
                        <a:solidFill>
                          <a:schemeClr val="tx1"/>
                        </a:solidFill>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Правдинский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solidFill>
                            <a:schemeClr val="tx1"/>
                          </a:solidFill>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3/3</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15611">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15</a:t>
                      </a:r>
                      <a:endParaRPr lang="ru-RU" sz="1400" b="1" dirty="0">
                        <a:solidFill>
                          <a:schemeClr val="tx1"/>
                        </a:solidFill>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Светловский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15611">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16</a:t>
                      </a:r>
                      <a:endParaRPr lang="ru-RU" sz="1400" b="1" dirty="0">
                        <a:solidFill>
                          <a:schemeClr val="tx1"/>
                        </a:solidFill>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Светлогорский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3/3</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215611">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17</a:t>
                      </a:r>
                      <a:endParaRPr lang="ru-RU" sz="1400" b="1" dirty="0">
                        <a:solidFill>
                          <a:schemeClr val="tx1"/>
                        </a:solidFill>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Славский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215611">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18</a:t>
                      </a:r>
                      <a:endParaRPr lang="ru-RU" sz="1400" b="1" dirty="0">
                        <a:solidFill>
                          <a:schemeClr val="tx1"/>
                        </a:solidFill>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Советский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2/2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215611">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19</a:t>
                      </a:r>
                      <a:endParaRPr lang="ru-RU" sz="1400" b="1" dirty="0">
                        <a:solidFill>
                          <a:schemeClr val="tx1"/>
                        </a:solidFill>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Черняховский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a:solidFill>
                            <a:schemeClr val="tx1"/>
                          </a:solidFill>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Контрольно-счетная палата</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2/2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r h="215611">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20</a:t>
                      </a:r>
                      <a:endParaRPr lang="ru-RU" sz="1400" b="1" dirty="0">
                        <a:solidFill>
                          <a:schemeClr val="tx1"/>
                        </a:solidFill>
                        <a:effectLst/>
                        <a:latin typeface="Calibri" panose="020F0502020204030204" pitchFamily="34" charset="0"/>
                        <a:ea typeface="+mn-ea"/>
                        <a:cs typeface="Times New Roman" pitchFamily="18" charset="0"/>
                      </a:endParaRP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Янтарный городской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Контрольно-счетная комиссия</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0"/>
                  </a:ext>
                </a:extLst>
              </a:tr>
              <a:tr h="221343">
                <a:tc>
                  <a:txBody>
                    <a:bodyPr/>
                    <a:lstStyle/>
                    <a:p>
                      <a:pPr>
                        <a:lnSpc>
                          <a:spcPct val="107000"/>
                        </a:lnSpc>
                        <a:spcAft>
                          <a:spcPts val="800"/>
                        </a:spcAft>
                      </a:pPr>
                      <a:r>
                        <a:rPr lang="ru-RU" sz="1400" b="1" kern="1200" dirty="0">
                          <a:solidFill>
                            <a:schemeClr val="tx1"/>
                          </a:solidFill>
                          <a:effectLst/>
                          <a:latin typeface="Times New Roman" pitchFamily="18" charset="0"/>
                          <a:ea typeface="+mn-ea"/>
                          <a:cs typeface="Times New Roman" pitchFamily="18" charset="0"/>
                        </a:rPr>
                        <a:t>21</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400" b="1" kern="1200" dirty="0">
                          <a:solidFill>
                            <a:schemeClr val="tx1"/>
                          </a:solidFill>
                          <a:effectLst/>
                          <a:latin typeface="Times New Roman" pitchFamily="18" charset="0"/>
                          <a:ea typeface="+mn-ea"/>
                          <a:cs typeface="Times New Roman" pitchFamily="18" charset="0"/>
                        </a:rPr>
                        <a:t>Краснознаменский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214180">
                <a:tc>
                  <a:txBody>
                    <a:bodyPr/>
                    <a:lstStyle/>
                    <a:p>
                      <a:pPr>
                        <a:lnSpc>
                          <a:spcPct val="107000"/>
                        </a:lnSpc>
                        <a:spcAft>
                          <a:spcPts val="800"/>
                        </a:spcAft>
                      </a:pPr>
                      <a:r>
                        <a:rPr lang="ru-RU" sz="1400" b="1" kern="1200" dirty="0">
                          <a:solidFill>
                            <a:schemeClr val="tx1"/>
                          </a:solidFill>
                          <a:effectLst/>
                          <a:latin typeface="Times New Roman" pitchFamily="18" charset="0"/>
                          <a:ea typeface="+mn-ea"/>
                          <a:cs typeface="Times New Roman" pitchFamily="18" charset="0"/>
                        </a:rPr>
                        <a:t>22</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7000"/>
                        </a:lnSpc>
                        <a:spcAft>
                          <a:spcPts val="800"/>
                        </a:spcAft>
                      </a:pPr>
                      <a:r>
                        <a:rPr lang="ru-RU" sz="1400" b="1" kern="1200" dirty="0">
                          <a:solidFill>
                            <a:schemeClr val="tx1"/>
                          </a:solidFill>
                          <a:effectLst/>
                          <a:latin typeface="Times New Roman" pitchFamily="18" charset="0"/>
                          <a:ea typeface="+mn-ea"/>
                          <a:cs typeface="Times New Roman" pitchFamily="18" charset="0"/>
                        </a:rPr>
                        <a:t>Нестеровский муниципальный округ</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400" b="1" dirty="0">
                          <a:solidFill>
                            <a:schemeClr val="tx1"/>
                          </a:solidFill>
                          <a:effectLst/>
                          <a:latin typeface="Times New Roman" pitchFamily="18" charset="0"/>
                          <a:ea typeface="+mn-ea"/>
                          <a:cs typeface="Times New Roman" pitchFamily="18" charset="0"/>
                        </a:rPr>
                        <a:t>-</a:t>
                      </a:r>
                    </a:p>
                  </a:txBody>
                  <a:tcPr marL="68284" marR="682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2"/>
                  </a:ext>
                </a:extLst>
              </a:tr>
              <a:tr h="581969">
                <a:tc gridSpan="2">
                  <a:txBody>
                    <a:bodyPr/>
                    <a:lstStyle/>
                    <a:p>
                      <a:pPr algn="ctr">
                        <a:lnSpc>
                          <a:spcPct val="107000"/>
                        </a:lnSpc>
                        <a:spcAft>
                          <a:spcPts val="800"/>
                        </a:spcAft>
                      </a:pPr>
                      <a:r>
                        <a:rPr lang="ru-RU" sz="1800" b="1" dirty="0">
                          <a:solidFill>
                            <a:schemeClr val="tx1"/>
                          </a:solidFill>
                          <a:effectLst/>
                          <a:latin typeface="Times New Roman" pitchFamily="18" charset="0"/>
                          <a:ea typeface="+mn-ea"/>
                          <a:cs typeface="Times New Roman" pitchFamily="18" charset="0"/>
                        </a:rPr>
                        <a:t>ИТОГО:</a:t>
                      </a:r>
                    </a:p>
                  </a:txBody>
                  <a:tcPr marL="68284" marR="68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ru-RU"/>
                    </a:p>
                  </a:txBody>
                  <a:tcPr/>
                </a:tc>
                <a:tc>
                  <a:txBody>
                    <a:bodyPr/>
                    <a:lstStyle/>
                    <a:p>
                      <a:pPr algn="ctr">
                        <a:lnSpc>
                          <a:spcPct val="107000"/>
                        </a:lnSpc>
                        <a:spcAft>
                          <a:spcPts val="800"/>
                        </a:spcAft>
                      </a:pPr>
                      <a:r>
                        <a:rPr lang="ru-RU" sz="1800" b="1" dirty="0">
                          <a:solidFill>
                            <a:schemeClr val="tx1"/>
                          </a:solidFill>
                          <a:effectLst/>
                          <a:latin typeface="Times New Roman" pitchFamily="18" charset="0"/>
                          <a:ea typeface="+mn-ea"/>
                          <a:cs typeface="Times New Roman" pitchFamily="18" charset="0"/>
                        </a:rPr>
                        <a:t>2</a:t>
                      </a:r>
                      <a:r>
                        <a:rPr lang="en-US" sz="1800" b="1" dirty="0">
                          <a:solidFill>
                            <a:schemeClr val="tx1"/>
                          </a:solidFill>
                          <a:effectLst/>
                          <a:latin typeface="Times New Roman" pitchFamily="18" charset="0"/>
                          <a:ea typeface="+mn-ea"/>
                          <a:cs typeface="Times New Roman" pitchFamily="18" charset="0"/>
                        </a:rPr>
                        <a:t>0</a:t>
                      </a:r>
                      <a:r>
                        <a:rPr lang="ru-RU" sz="1800" b="1" dirty="0">
                          <a:solidFill>
                            <a:schemeClr val="tx1"/>
                          </a:solidFill>
                          <a:effectLst/>
                          <a:latin typeface="Times New Roman" pitchFamily="18" charset="0"/>
                          <a:ea typeface="+mn-ea"/>
                          <a:cs typeface="Times New Roman" pitchFamily="18" charset="0"/>
                        </a:rPr>
                        <a:t>/2</a:t>
                      </a:r>
                      <a:r>
                        <a:rPr lang="en-US" sz="1800" b="1" dirty="0">
                          <a:solidFill>
                            <a:schemeClr val="tx1"/>
                          </a:solidFill>
                          <a:effectLst/>
                          <a:latin typeface="Times New Roman" pitchFamily="18" charset="0"/>
                          <a:ea typeface="+mn-ea"/>
                          <a:cs typeface="Times New Roman" pitchFamily="18" charset="0"/>
                        </a:rPr>
                        <a:t>0</a:t>
                      </a:r>
                      <a:endParaRPr lang="ru-RU" sz="1800" b="1" dirty="0">
                        <a:solidFill>
                          <a:schemeClr val="tx1"/>
                        </a:solidFill>
                        <a:effectLst/>
                        <a:latin typeface="Times New Roman" pitchFamily="18" charset="0"/>
                        <a:ea typeface="+mn-ea"/>
                        <a:cs typeface="Times New Roman" pitchFamily="18" charset="0"/>
                      </a:endParaRPr>
                    </a:p>
                  </a:txBody>
                  <a:tcPr marL="68284" marR="68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ru-RU" sz="1800" b="1" dirty="0">
                          <a:solidFill>
                            <a:schemeClr val="tx1"/>
                          </a:solidFill>
                          <a:effectLst/>
                          <a:latin typeface="Times New Roman" pitchFamily="18" charset="0"/>
                          <a:ea typeface="+mn-ea"/>
                          <a:cs typeface="Times New Roman" pitchFamily="18" charset="0"/>
                        </a:rPr>
                        <a:t> </a:t>
                      </a:r>
                    </a:p>
                  </a:txBody>
                  <a:tcPr marL="68284" marR="68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800" b="1" dirty="0">
                          <a:solidFill>
                            <a:schemeClr val="tx1"/>
                          </a:solidFill>
                          <a:effectLst/>
                          <a:latin typeface="Times New Roman" pitchFamily="18" charset="0"/>
                          <a:ea typeface="+mn-ea"/>
                          <a:cs typeface="Times New Roman" pitchFamily="18" charset="0"/>
                        </a:rPr>
                        <a:t>6</a:t>
                      </a:r>
                      <a:r>
                        <a:rPr lang="en-US" sz="1800" b="1" dirty="0">
                          <a:solidFill>
                            <a:schemeClr val="tx1"/>
                          </a:solidFill>
                          <a:effectLst/>
                          <a:latin typeface="Times New Roman" pitchFamily="18" charset="0"/>
                          <a:ea typeface="+mn-ea"/>
                          <a:cs typeface="Times New Roman" pitchFamily="18" charset="0"/>
                        </a:rPr>
                        <a:t>1</a:t>
                      </a:r>
                      <a:r>
                        <a:rPr lang="ru-RU" sz="1800" b="1" dirty="0">
                          <a:solidFill>
                            <a:schemeClr val="tx1"/>
                          </a:solidFill>
                          <a:effectLst/>
                          <a:latin typeface="Times New Roman" pitchFamily="18" charset="0"/>
                          <a:ea typeface="+mn-ea"/>
                          <a:cs typeface="Times New Roman" pitchFamily="18" charset="0"/>
                        </a:rPr>
                        <a:t>/5</a:t>
                      </a:r>
                      <a:r>
                        <a:rPr lang="en-US" sz="1800" b="1" dirty="0">
                          <a:solidFill>
                            <a:schemeClr val="tx1"/>
                          </a:solidFill>
                          <a:effectLst/>
                          <a:latin typeface="Times New Roman" pitchFamily="18" charset="0"/>
                          <a:ea typeface="+mn-ea"/>
                          <a:cs typeface="Times New Roman" pitchFamily="18" charset="0"/>
                        </a:rPr>
                        <a:t>1</a:t>
                      </a:r>
                      <a:endParaRPr lang="ru-RU" sz="1800" b="1" dirty="0">
                        <a:solidFill>
                          <a:schemeClr val="tx1"/>
                        </a:solidFill>
                        <a:effectLst/>
                        <a:latin typeface="Times New Roman" pitchFamily="18" charset="0"/>
                        <a:ea typeface="+mn-ea"/>
                        <a:cs typeface="Times New Roman" pitchFamily="18" charset="0"/>
                      </a:endParaRPr>
                    </a:p>
                  </a:txBody>
                  <a:tcPr marL="68284" marR="68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23"/>
                  </a:ext>
                </a:extLst>
              </a:tr>
            </a:tbl>
          </a:graphicData>
        </a:graphic>
      </p:graphicFrame>
      <p:sp>
        <p:nvSpPr>
          <p:cNvPr id="2" name="Номер слайда 1">
            <a:extLst>
              <a:ext uri="{FF2B5EF4-FFF2-40B4-BE49-F238E27FC236}">
                <a16:creationId xmlns:a16="http://schemas.microsoft.com/office/drawing/2014/main" id="{88ADAD9E-FF6B-92F6-A208-26897FDED10F}"/>
              </a:ext>
            </a:extLst>
          </p:cNvPr>
          <p:cNvSpPr txBox="1">
            <a:spLocks/>
          </p:cNvSpPr>
          <p:nvPr/>
        </p:nvSpPr>
        <p:spPr>
          <a:xfrm>
            <a:off x="8748000" y="-2601"/>
            <a:ext cx="395536" cy="335976"/>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631A59A8-84D8-4F1B-879D-B1004E93C2C4}"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12</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graphicFrame>
        <p:nvGraphicFramePr>
          <p:cNvPr id="7" name="Group 1">
            <a:extLst>
              <a:ext uri="{FF2B5EF4-FFF2-40B4-BE49-F238E27FC236}">
                <a16:creationId xmlns:a16="http://schemas.microsoft.com/office/drawing/2014/main" id="{DB365ADA-91A1-5AB7-522A-03816CAD596B}"/>
              </a:ext>
            </a:extLst>
          </p:cNvPr>
          <p:cNvGraphicFramePr>
            <a:graphicFrameLocks noGrp="1"/>
          </p:cNvGraphicFramePr>
          <p:nvPr>
            <p:extLst>
              <p:ext uri="{D42A27DB-BD31-4B8C-83A1-F6EECF244321}">
                <p14:modId xmlns:p14="http://schemas.microsoft.com/office/powerpoint/2010/main" val="2630629083"/>
              </p:ext>
            </p:extLst>
          </p:nvPr>
        </p:nvGraphicFramePr>
        <p:xfrm>
          <a:off x="34924" y="-3319"/>
          <a:ext cx="9109075" cy="782782"/>
        </p:xfrm>
        <a:graphic>
          <a:graphicData uri="http://schemas.openxmlformats.org/drawingml/2006/table">
            <a:tbl>
              <a:tblPr/>
              <a:tblGrid>
                <a:gridCol w="9109075">
                  <a:extLst>
                    <a:ext uri="{9D8B030D-6E8A-4147-A177-3AD203B41FA5}">
                      <a16:colId xmlns:a16="http://schemas.microsoft.com/office/drawing/2014/main" val="20000"/>
                    </a:ext>
                  </a:extLst>
                </a:gridCol>
              </a:tblGrid>
              <a:tr h="782782">
                <a:tc>
                  <a:txBody>
                    <a:bodyPr/>
                    <a:lstStyle/>
                    <a:p>
                      <a:pPr marL="0" algn="ctr" rtl="0" eaLnBrk="1" latinLnBrk="0" hangingPunct="1"/>
                      <a:r>
                        <a:rPr kumimoji="0" lang="ru-RU" altLang="ru-RU" sz="2400" b="1" kern="100" dirty="0">
                          <a:solidFill>
                            <a:schemeClr val="tx1"/>
                          </a:solidFill>
                          <a:latin typeface="Times New Roman" panose="02020603050405020304" pitchFamily="18" charset="0"/>
                          <a:cs typeface="Times New Roman" panose="02020603050405020304" pitchFamily="18" charset="0"/>
                        </a:rPr>
                        <a:t>Информация о сайте КСП КО</a:t>
                      </a:r>
                      <a:endParaRPr kumimoji="0" lang="ru-RU" sz="2400" b="1" kern="100" dirty="0">
                        <a:solidFill>
                          <a:schemeClr val="tx1"/>
                        </a:solidFill>
                        <a:latin typeface="Times New Roman" panose="02020603050405020304" pitchFamily="18" charset="0"/>
                        <a:cs typeface="Times New Roman" panose="02020603050405020304" pitchFamily="18" charset="0"/>
                      </a:endParaRPr>
                    </a:p>
                  </a:txBody>
                  <a:tcPr marL="81611" marR="81611" marT="49327" marB="424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bl>
          </a:graphicData>
        </a:graphic>
      </p:graphicFrame>
      <p:sp>
        <p:nvSpPr>
          <p:cNvPr id="2" name="Номер слайда 1">
            <a:extLst>
              <a:ext uri="{FF2B5EF4-FFF2-40B4-BE49-F238E27FC236}">
                <a16:creationId xmlns:a16="http://schemas.microsoft.com/office/drawing/2014/main" id="{2F8AED4A-C2B7-5624-4ACA-CD704CAB48E6}"/>
              </a:ext>
            </a:extLst>
          </p:cNvPr>
          <p:cNvSpPr txBox="1">
            <a:spLocks/>
          </p:cNvSpPr>
          <p:nvPr/>
        </p:nvSpPr>
        <p:spPr>
          <a:xfrm>
            <a:off x="8712000" y="-3320"/>
            <a:ext cx="395536" cy="335976"/>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631A59A8-84D8-4F1B-879D-B1004E93C2C4}"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13</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09AA3B46-7391-A4BB-3396-503001FB8A1E}"/>
              </a:ext>
            </a:extLst>
          </p:cNvPr>
          <p:cNvGraphicFramePr>
            <a:graphicFrameLocks noGrp="1"/>
          </p:cNvGraphicFramePr>
          <p:nvPr>
            <p:extLst>
              <p:ext uri="{D42A27DB-BD31-4B8C-83A1-F6EECF244321}">
                <p14:modId xmlns:p14="http://schemas.microsoft.com/office/powerpoint/2010/main" val="3875028474"/>
              </p:ext>
            </p:extLst>
          </p:nvPr>
        </p:nvGraphicFramePr>
        <p:xfrm>
          <a:off x="34924" y="779463"/>
          <a:ext cx="9109075" cy="6034088"/>
        </p:xfrm>
        <a:graphic>
          <a:graphicData uri="http://schemas.openxmlformats.org/drawingml/2006/table">
            <a:tbl>
              <a:tblPr/>
              <a:tblGrid>
                <a:gridCol w="6625308">
                  <a:extLst>
                    <a:ext uri="{9D8B030D-6E8A-4147-A177-3AD203B41FA5}">
                      <a16:colId xmlns:a16="http://schemas.microsoft.com/office/drawing/2014/main" val="20000"/>
                    </a:ext>
                  </a:extLst>
                </a:gridCol>
                <a:gridCol w="2483767">
                  <a:extLst>
                    <a:ext uri="{9D8B030D-6E8A-4147-A177-3AD203B41FA5}">
                      <a16:colId xmlns:a16="http://schemas.microsoft.com/office/drawing/2014/main" val="20001"/>
                    </a:ext>
                  </a:extLst>
                </a:gridCol>
              </a:tblGrid>
              <a:tr h="574732">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altLang="ru-RU" sz="1800" b="1" i="1" u="none" strike="noStrike" cap="none" normalizeH="0" baseline="0" dirty="0">
                          <a:ln>
                            <a:noFill/>
                          </a:ln>
                          <a:solidFill>
                            <a:schemeClr val="tx1"/>
                          </a:solidFill>
                          <a:effectLst/>
                          <a:latin typeface="Times New Roman" pitchFamily="18" charset="0"/>
                          <a:cs typeface="Times New Roman" pitchFamily="18" charset="0"/>
                        </a:rPr>
                        <a:t>Показатели</a:t>
                      </a:r>
                      <a:endParaRPr kumimoji="0" lang="ru-RU" altLang="ru-RU" sz="1800" b="1" i="1" u="none" strike="noStrike" cap="none" normalizeH="0" baseline="0" dirty="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defRPr/>
                      </a:pPr>
                      <a:endParaRPr kumimoji="0" lang="ru-RU" altLang="ru-RU" sz="1800" b="0" i="1" u="none" strike="noStrike" kern="1200" cap="none" spc="0" normalizeH="0" baseline="0" noProof="0" dirty="0">
                        <a:ln>
                          <a:noFill/>
                        </a:ln>
                        <a:solidFill>
                          <a:prstClr val="black"/>
                        </a:solidFill>
                        <a:effectLst/>
                        <a:uLnTx/>
                        <a:uFillTx/>
                        <a:latin typeface="Calibri" pitchFamily="34" charset="0"/>
                        <a:ea typeface="+mn-ea"/>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731582">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l" defTabSz="914400" rtl="0" eaLnBrk="1" fontAlgn="base" latinLnBrk="0" hangingPunct="1">
                        <a:lnSpc>
                          <a:spcPts val="2700"/>
                        </a:lnSpc>
                        <a:spcBef>
                          <a:spcPct val="0"/>
                        </a:spcBef>
                        <a:spcAft>
                          <a:spcPct val="0"/>
                        </a:spcAft>
                        <a:buClrTx/>
                        <a:buSzTx/>
                        <a:buFontTx/>
                        <a:buNone/>
                        <a:tabLst/>
                      </a:pPr>
                      <a:r>
                        <a:rPr kumimoji="0" lang="ru-RU" altLang="ru-RU" sz="2800" b="1" i="0" u="none" strike="noStrike" cap="none" normalizeH="0" baseline="0" dirty="0">
                          <a:ln>
                            <a:noFill/>
                          </a:ln>
                          <a:solidFill>
                            <a:schemeClr val="tx1"/>
                          </a:solidFill>
                          <a:effectLst/>
                          <a:latin typeface="Times New Roman" pitchFamily="18" charset="0"/>
                          <a:cs typeface="Times New Roman" pitchFamily="18" charset="0"/>
                        </a:rPr>
                        <a:t>Количество визитов  на сайт</a:t>
                      </a:r>
                    </a:p>
                    <a:p>
                      <a:pPr marL="0" marR="0" lvl="0" indent="0" algn="l" defTabSz="914400" rtl="0" eaLnBrk="1" fontAlgn="base" latinLnBrk="0" hangingPunct="1">
                        <a:lnSpc>
                          <a:spcPts val="2700"/>
                        </a:lnSpc>
                        <a:spcBef>
                          <a:spcPct val="0"/>
                        </a:spcBef>
                        <a:spcAft>
                          <a:spcPct val="0"/>
                        </a:spcAft>
                        <a:buClrTx/>
                        <a:buSzTx/>
                        <a:buFontTx/>
                        <a:buNone/>
                        <a:tabLst/>
                      </a:pPr>
                      <a:r>
                        <a:rPr kumimoji="0" lang="ru-RU" altLang="ru-RU" sz="2800" b="1" i="0" u="none" strike="noStrike" cap="none" normalizeH="0" baseline="0" dirty="0">
                          <a:ln>
                            <a:noFill/>
                          </a:ln>
                          <a:solidFill>
                            <a:schemeClr val="tx1"/>
                          </a:solidFill>
                          <a:effectLst/>
                          <a:latin typeface="Times New Roman" pitchFamily="18" charset="0"/>
                          <a:cs typeface="Times New Roman" pitchFamily="18" charset="0"/>
                        </a:rPr>
                        <a:t>КСП КО </a:t>
                      </a:r>
                      <a:endParaRPr kumimoji="0" lang="ru-RU" altLang="ru-RU" sz="2800" b="1" i="0" u="none" strike="noStrike" cap="none" normalizeH="0" baseline="0" dirty="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400" b="1" i="0" u="none" strike="noStrike" cap="none" normalizeH="0" baseline="0" dirty="0">
                          <a:ln>
                            <a:noFill/>
                          </a:ln>
                          <a:solidFill>
                            <a:srgbClr val="000000"/>
                          </a:solidFill>
                          <a:effectLst/>
                          <a:latin typeface="Times New Roman" pitchFamily="18" charset="0"/>
                          <a:cs typeface="Times New Roman" pitchFamily="18" charset="0"/>
                        </a:rPr>
                        <a:t>126 000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030712">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l" defTabSz="914400" rtl="0" eaLnBrk="1" fontAlgn="base" latinLnBrk="0" hangingPunct="1">
                        <a:lnSpc>
                          <a:spcPts val="2700"/>
                        </a:lnSpc>
                        <a:spcBef>
                          <a:spcPct val="0"/>
                        </a:spcBef>
                        <a:spcAft>
                          <a:spcPct val="0"/>
                        </a:spcAft>
                        <a:buClrTx/>
                        <a:buSzTx/>
                        <a:buFontTx/>
                        <a:buNone/>
                        <a:tabLst/>
                      </a:pPr>
                      <a:r>
                        <a:rPr kumimoji="0" lang="ru-RU" altLang="ru-RU" sz="2800" b="1" i="0" u="none" strike="noStrike" cap="none" normalizeH="0" baseline="0" dirty="0">
                          <a:ln>
                            <a:noFill/>
                          </a:ln>
                          <a:solidFill>
                            <a:schemeClr val="tx1"/>
                          </a:solidFill>
                          <a:effectLst/>
                          <a:latin typeface="Times New Roman" pitchFamily="18" charset="0"/>
                          <a:cs typeface="Times New Roman" pitchFamily="18" charset="0"/>
                        </a:rPr>
                        <a:t>Количество уникальных* посетителей на сайте</a:t>
                      </a:r>
                    </a:p>
                    <a:p>
                      <a:pPr marL="0" marR="0" lvl="0" indent="0" algn="l" defTabSz="914400" rtl="0" eaLnBrk="1" fontAlgn="base" latinLnBrk="0" hangingPunct="1">
                        <a:lnSpc>
                          <a:spcPts val="2700"/>
                        </a:lnSpc>
                        <a:spcBef>
                          <a:spcPct val="0"/>
                        </a:spcBef>
                        <a:spcAft>
                          <a:spcPct val="0"/>
                        </a:spcAft>
                        <a:buClrTx/>
                        <a:buSzTx/>
                        <a:buFontTx/>
                        <a:buNone/>
                        <a:tabLst/>
                      </a:pPr>
                      <a:r>
                        <a:rPr kumimoji="0" lang="ru-RU" altLang="ru-RU" sz="2800" b="1" i="0" u="none" strike="noStrike" cap="none" normalizeH="0" baseline="0" dirty="0">
                          <a:ln>
                            <a:noFill/>
                          </a:ln>
                          <a:solidFill>
                            <a:schemeClr val="tx1"/>
                          </a:solidFill>
                          <a:effectLst/>
                          <a:latin typeface="Times New Roman" pitchFamily="18" charset="0"/>
                          <a:cs typeface="Times New Roman" pitchFamily="18" charset="0"/>
                        </a:rPr>
                        <a:t>*</a:t>
                      </a:r>
                      <a:r>
                        <a:rPr kumimoji="0" lang="ru-RU" altLang="ru-RU" sz="1800" b="1" i="0" u="none" strike="noStrike" cap="none" normalizeH="0" baseline="0" dirty="0">
                          <a:ln>
                            <a:noFill/>
                          </a:ln>
                          <a:solidFill>
                            <a:schemeClr val="tx1"/>
                          </a:solidFill>
                          <a:effectLst/>
                          <a:latin typeface="Times New Roman" pitchFamily="18" charset="0"/>
                          <a:cs typeface="Times New Roman" pitchFamily="18" charset="0"/>
                        </a:rPr>
                        <a:t>Уникальный посетитель</a:t>
                      </a:r>
                      <a:r>
                        <a:rPr kumimoji="0" lang="ru-RU" altLang="ru-RU" sz="1800" b="0" i="0" u="none" strike="noStrike" cap="none" normalizeH="0" baseline="0" dirty="0">
                          <a:ln>
                            <a:noFill/>
                          </a:ln>
                          <a:solidFill>
                            <a:schemeClr val="tx1"/>
                          </a:solidFill>
                          <a:effectLst/>
                          <a:latin typeface="Times New Roman" pitchFamily="18" charset="0"/>
                          <a:cs typeface="Times New Roman" pitchFamily="18" charset="0"/>
                        </a:rPr>
                        <a:t> – посетитель, с компьютера (IP адреса) которого сделан хотя бы один запрос на сайт за выбранный период. Если посетитель сделал более одного запроса, все повторные запросы не учитываются.</a:t>
                      </a:r>
                      <a:endParaRPr kumimoji="0" lang="ru-RU" altLang="ru-RU" sz="1800" b="1" i="0" u="none" strike="noStrike" cap="none" normalizeH="0" baseline="0" dirty="0">
                        <a:ln>
                          <a:noFill/>
                        </a:ln>
                        <a:solidFill>
                          <a:schemeClr val="tx1"/>
                        </a:solidFill>
                        <a:effectLst/>
                        <a:latin typeface="Calibri" pitchFamily="34"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22 700</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714645">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l" defTabSz="914400" rtl="0" eaLnBrk="1" fontAlgn="base" latinLnBrk="0" hangingPunct="1">
                        <a:lnSpc>
                          <a:spcPts val="27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itchFamily="18" charset="0"/>
                          <a:cs typeface="Times New Roman" pitchFamily="18" charset="0"/>
                        </a:rPr>
                        <a:t>Размещение информации о проведенных контрольных и экспертно-аналитических мероприятиях, о выявленных при их проведении нарушениях, о внесенных представлениях и предписаниях</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itchFamily="18" charset="2"/>
                        <a:defRPr sz="2800">
                          <a:solidFill>
                            <a:schemeClr val="tx1"/>
                          </a:solidFill>
                          <a:latin typeface="Corbel" pitchFamily="34" charset="0"/>
                        </a:defRPr>
                      </a:lvl1pPr>
                      <a:lvl2pPr marL="742950" indent="-285750">
                        <a:spcBef>
                          <a:spcPts val="550"/>
                        </a:spcBef>
                        <a:buClr>
                          <a:schemeClr val="accent1"/>
                        </a:buClr>
                        <a:buFont typeface="Verdana" pitchFamily="34" charset="0"/>
                        <a:defRPr sz="2400">
                          <a:solidFill>
                            <a:schemeClr val="tx1"/>
                          </a:solidFill>
                          <a:latin typeface="Corbel" pitchFamily="34" charset="0"/>
                        </a:defRPr>
                      </a:lvl2pPr>
                      <a:lvl3pPr marL="1143000" indent="-228600">
                        <a:spcBef>
                          <a:spcPct val="20000"/>
                        </a:spcBef>
                        <a:buClr>
                          <a:schemeClr val="accent2"/>
                        </a:buClr>
                        <a:buFont typeface="Wingdings 2" pitchFamily="18" charset="2"/>
                        <a:defRPr sz="2000">
                          <a:solidFill>
                            <a:schemeClr val="tx1"/>
                          </a:solidFill>
                          <a:latin typeface="Corbel" pitchFamily="34" charset="0"/>
                        </a:defRPr>
                      </a:lvl3pPr>
                      <a:lvl4pPr marL="1600200" indent="-228600">
                        <a:spcBef>
                          <a:spcPct val="20000"/>
                        </a:spcBef>
                        <a:buClr>
                          <a:srgbClr val="D2DA7A"/>
                        </a:buClr>
                        <a:buFont typeface="Wingdings 2" pitchFamily="18" charset="2"/>
                        <a:defRPr>
                          <a:solidFill>
                            <a:schemeClr val="tx1"/>
                          </a:solidFill>
                          <a:latin typeface="Corbel" pitchFamily="34" charset="0"/>
                        </a:defRPr>
                      </a:lvl4pPr>
                      <a:lvl5pPr marL="2057400" indent="-228600">
                        <a:spcBef>
                          <a:spcPct val="20000"/>
                        </a:spcBef>
                        <a:buClr>
                          <a:srgbClr val="FADA7A"/>
                        </a:buClr>
                        <a:buFont typeface="Wingdings 2" pitchFamily="18" charset="2"/>
                        <a:defRPr>
                          <a:solidFill>
                            <a:schemeClr val="tx1"/>
                          </a:solidFill>
                          <a:latin typeface="Corbel" pitchFamily="34" charset="0"/>
                        </a:defRPr>
                      </a:lvl5pPr>
                      <a:lvl6pPr marL="25146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6pPr>
                      <a:lvl7pPr marL="29718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7pPr>
                      <a:lvl8pPr marL="34290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8pPr>
                      <a:lvl9pPr marL="3886200" indent="-228600" eaLnBrk="0" fontAlgn="base" hangingPunct="0">
                        <a:spcBef>
                          <a:spcPct val="20000"/>
                        </a:spcBef>
                        <a:spcAft>
                          <a:spcPct val="0"/>
                        </a:spcAft>
                        <a:buClr>
                          <a:srgbClr val="FADA7A"/>
                        </a:buClr>
                        <a:buFont typeface="Wingdings 2" pitchFamily="18" charset="2"/>
                        <a:defRPr>
                          <a:solidFill>
                            <a:schemeClr val="tx1"/>
                          </a:solidFill>
                          <a:latin typeface="Corbe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itchFamily="18" charset="0"/>
                          <a:cs typeface="Times New Roman" pitchFamily="18" charset="0"/>
                        </a:rPr>
                        <a:t>на постоянной основе</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982417">
                <a:tc>
                  <a:txBody>
                    <a:bodyPr/>
                    <a:lstStyle/>
                    <a:p>
                      <a:pPr marL="0" marR="0" lvl="0" indent="0" algn="l" defTabSz="914400" rtl="0" eaLnBrk="1" fontAlgn="base" latinLnBrk="0" hangingPunct="1">
                        <a:lnSpc>
                          <a:spcPts val="2700"/>
                        </a:lnSpc>
                        <a:spcBef>
                          <a:spcPct val="0"/>
                        </a:spcBef>
                        <a:spcAft>
                          <a:spcPct val="0"/>
                        </a:spcAft>
                        <a:buClrTx/>
                        <a:buSzTx/>
                        <a:buFontTx/>
                        <a:buNone/>
                        <a:tabLst/>
                      </a:pPr>
                      <a:r>
                        <a:rPr kumimoji="0" lang="ru-RU" altLang="ru-RU" sz="2800" b="1" i="0" u="none" strike="noStrike" kern="1200" cap="none" normalizeH="0" baseline="0" dirty="0">
                          <a:ln>
                            <a:noFill/>
                          </a:ln>
                          <a:solidFill>
                            <a:schemeClr val="tx1"/>
                          </a:solidFill>
                          <a:effectLst/>
                          <a:latin typeface="Times New Roman" pitchFamily="18" charset="0"/>
                          <a:ea typeface="+mn-ea"/>
                          <a:cs typeface="Times New Roman" pitchFamily="18" charset="0"/>
                        </a:rPr>
                        <a:t>Размещение </a:t>
                      </a:r>
                      <a:r>
                        <a:rPr kumimoji="0" lang="ru-RU" sz="2800" b="1" i="0" u="none" strike="noStrike" kern="1200" cap="none" normalizeH="0" baseline="0" dirty="0">
                          <a:ln>
                            <a:noFill/>
                          </a:ln>
                          <a:solidFill>
                            <a:schemeClr val="tx1"/>
                          </a:solidFill>
                          <a:effectLst/>
                          <a:latin typeface="Times New Roman" pitchFamily="18" charset="0"/>
                          <a:ea typeface="+mn-ea"/>
                          <a:cs typeface="Times New Roman" pitchFamily="18" charset="0"/>
                        </a:rPr>
                        <a:t>отчета о своей деятельности </a:t>
                      </a:r>
                      <a:endParaRPr kumimoji="0" lang="ru-RU" altLang="ru-RU" sz="28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itchFamily="18" charset="0"/>
                          <a:cs typeface="Times New Roman" pitchFamily="18" charset="0"/>
                        </a:rPr>
                        <a:t>ежегодно</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67499805"/>
      </p:ext>
    </p:extLst>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D3DE"/>
        </a:solidFill>
        <a:effectLst/>
      </p:bgPr>
    </p:bg>
    <p:spTree>
      <p:nvGrpSpPr>
        <p:cNvPr id="1" name=""/>
        <p:cNvGrpSpPr/>
        <p:nvPr/>
      </p:nvGrpSpPr>
      <p:grpSpPr>
        <a:xfrm>
          <a:off x="0" y="0"/>
          <a:ext cx="0" cy="0"/>
          <a:chOff x="0" y="0"/>
          <a:chExt cx="0" cy="0"/>
        </a:xfrm>
      </p:grpSpPr>
      <p:graphicFrame>
        <p:nvGraphicFramePr>
          <p:cNvPr id="11" name="Таблица 10">
            <a:extLst>
              <a:ext uri="{FF2B5EF4-FFF2-40B4-BE49-F238E27FC236}">
                <a16:creationId xmlns:a16="http://schemas.microsoft.com/office/drawing/2014/main" id="{1364F337-8419-4C19-DE36-6C1B71C9C8D3}"/>
              </a:ext>
            </a:extLst>
          </p:cNvPr>
          <p:cNvGraphicFramePr>
            <a:graphicFrameLocks noGrp="1"/>
          </p:cNvGraphicFramePr>
          <p:nvPr/>
        </p:nvGraphicFramePr>
        <p:xfrm>
          <a:off x="1116013" y="19050"/>
          <a:ext cx="7920037" cy="6718838"/>
        </p:xfrm>
        <a:graphic>
          <a:graphicData uri="http://schemas.openxmlformats.org/drawingml/2006/table">
            <a:tbl>
              <a:tblPr/>
              <a:tblGrid>
                <a:gridCol w="7920037">
                  <a:extLst>
                    <a:ext uri="{9D8B030D-6E8A-4147-A177-3AD203B41FA5}">
                      <a16:colId xmlns:a16="http://schemas.microsoft.com/office/drawing/2014/main" val="20000"/>
                    </a:ext>
                  </a:extLst>
                </a:gridCol>
              </a:tblGrid>
              <a:tr h="6718300">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ts val="1200"/>
                        </a:spcBef>
                        <a:spcAft>
                          <a:spcPts val="1200"/>
                        </a:spcAft>
                        <a:buClrTx/>
                        <a:buSzTx/>
                        <a:buFontTx/>
                        <a:buNone/>
                        <a:tabLst/>
                      </a:pPr>
                      <a:r>
                        <a:rPr kumimoji="0" lang="ru-RU" altLang="ru-RU" sz="15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ru-RU" altLang="ru-RU" sz="2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ИЗ УСТАВА (ОСНОВНОГО  ЗАКОНА)  КАЛИНИНГРАДСКОЙ ОБЛАСТИ (статья 22)</a:t>
                      </a:r>
                      <a:endParaRPr kumimoji="0" lang="ru-RU" altLang="ru-RU"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ts val="1200"/>
                        </a:spcBef>
                        <a:spcAft>
                          <a:spcPts val="600"/>
                        </a:spcAft>
                        <a:buClrTx/>
                        <a:buSzTx/>
                        <a:buFontTx/>
                        <a:buNone/>
                        <a:tabLst/>
                        <a:defRPr/>
                      </a:pPr>
                      <a:r>
                        <a:rPr kumimoji="0" lang="ru-RU" altLang="ru-RU" sz="18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a:t>
                      </a:r>
                      <a:r>
                        <a:rPr kumimoji="0" lang="ru-RU" sz="18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Для осуществления внешнего государственного финансового контроля Законодательное Собрание Калининградской области образует Контрольно-счетную палату Калининградской области. Полномочия, состав и порядок деятельности Контрольно-счетной палаты Калининградской области устанавливаются законом Калининградской области».</a:t>
                      </a:r>
                    </a:p>
                    <a:p>
                      <a:pPr marL="0" marR="0" lvl="0" indent="0" algn="just" defTabSz="914400" rtl="0" eaLnBrk="1" fontAlgn="base" latinLnBrk="0" hangingPunct="1">
                        <a:lnSpc>
                          <a:spcPct val="100000"/>
                        </a:lnSpc>
                        <a:spcBef>
                          <a:spcPts val="1200"/>
                        </a:spcBef>
                        <a:spcAft>
                          <a:spcPts val="1800"/>
                        </a:spcAft>
                        <a:buClrTx/>
                        <a:buSzTx/>
                        <a:buFontTx/>
                        <a:buNone/>
                        <a:tabLst/>
                        <a:defRPr/>
                      </a:pPr>
                      <a:r>
                        <a:rPr kumimoji="0" lang="ru-RU" altLang="ru-RU" sz="22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ИЗ ЗАКОНА КАЛИНИНГРАДСКОЙ ОБЛАСТИ</a:t>
                      </a:r>
                      <a:br>
                        <a:rPr kumimoji="0" lang="ru-RU" altLang="ru-RU" sz="22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br>
                      <a:r>
                        <a:rPr kumimoji="0" lang="ru-RU" altLang="ru-RU" sz="22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sz="22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от 19.11.2021 №</a:t>
                      </a:r>
                      <a:r>
                        <a:rPr kumimoji="0" lang="en-US" sz="22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23</a:t>
                      </a:r>
                      <a:r>
                        <a:rPr kumimoji="0" lang="ru-RU" sz="22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О Контрольно-счетной палате Калининградской области»</a:t>
                      </a:r>
                      <a:endParaRPr kumimoji="0" lang="ru-RU" altLang="ru-RU" sz="1800" b="1"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Статья 1.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«Контрольно-счетная палата Калининградской области (далее - Палата) является постоянно действующим органом внешнего государственного финансового контроля и контроля за управлением и распоряжением государственной собственностью Калининградской области.</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altLang="ru-RU" sz="1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spcBef>
                          <a:spcPct val="0"/>
                        </a:spcBef>
                        <a:spcAft>
                          <a:spcPts val="600"/>
                        </a:spcAft>
                        <a:buClrTx/>
                        <a:buSzTx/>
                        <a:buFontTx/>
                        <a:buNone/>
                        <a:tabLst/>
                      </a:pP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Статья 3.</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«Принципами деятельности Палаты являются законность, объективность, эффективность, независимость, открытость и гласность».</a:t>
                      </a:r>
                    </a:p>
                  </a:txBody>
                  <a:tcPr marL="6675" marR="6675" marT="6619" marB="6619"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Номер слайда 1">
            <a:extLst>
              <a:ext uri="{FF2B5EF4-FFF2-40B4-BE49-F238E27FC236}">
                <a16:creationId xmlns:a16="http://schemas.microsoft.com/office/drawing/2014/main" id="{18AE5DBA-07C4-1067-F225-A43914A13B1E}"/>
              </a:ext>
            </a:extLst>
          </p:cNvPr>
          <p:cNvSpPr>
            <a:spLocks noGrp="1"/>
          </p:cNvSpPr>
          <p:nvPr>
            <p:ph type="sldNum" sz="quarter" idx="12"/>
          </p:nvPr>
        </p:nvSpPr>
        <p:spPr>
          <a:xfrm>
            <a:off x="8784000" y="0"/>
            <a:ext cx="323850" cy="307975"/>
          </a:xfrm>
          <a:solidFill>
            <a:schemeClr val="bg1"/>
          </a:solidFill>
          <a:ln>
            <a:solidFill>
              <a:schemeClr val="accent1"/>
            </a:solidFill>
          </a:ln>
        </p:spPr>
        <p:txBody>
          <a:bodyPr anchor="ctr"/>
          <a:lstStyle/>
          <a:p>
            <a:pPr>
              <a:defRPr/>
            </a:pPr>
            <a:fld id="{9BA31A81-40D5-464E-AEA4-7C3AA08EC251}"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2</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500FBDFC-5168-DB2B-D7F8-CB5CD07F7299}"/>
              </a:ext>
            </a:extLst>
          </p:cNvPr>
          <p:cNvSpPr>
            <a:spLocks noGrp="1" noChangeArrowheads="1"/>
          </p:cNvSpPr>
          <p:nvPr>
            <p:ph type="title"/>
          </p:nvPr>
        </p:nvSpPr>
        <p:spPr>
          <a:xfrm>
            <a:off x="673100" y="504825"/>
            <a:ext cx="7807325" cy="908050"/>
          </a:xfrm>
        </p:spPr>
        <p:txBody>
          <a:bodyPr tIns="12572">
            <a:noAutofit/>
          </a:bodyPr>
          <a:lstStyle/>
          <a:p>
            <a:pPr algn="ctr">
              <a:lnSpc>
                <a:spcPct val="95000"/>
              </a:lnSpc>
              <a:buSzPct val="45000"/>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a:pPr>
            <a:br>
              <a:rPr lang="ru-RU" altLang="ru-RU" sz="2000" b="1" dirty="0">
                <a:solidFill>
                  <a:schemeClr val="tx1"/>
                </a:solidFill>
                <a:latin typeface="Times New Roman" panose="02020603050405020304" pitchFamily="18" charset="0"/>
                <a:cs typeface="Times New Roman" panose="02020603050405020304" pitchFamily="18" charset="0"/>
              </a:rPr>
            </a:br>
            <a:endParaRPr lang="ru-RU" altLang="ru-RU"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147" name="Group 3">
            <a:extLst>
              <a:ext uri="{FF2B5EF4-FFF2-40B4-BE49-F238E27FC236}">
                <a16:creationId xmlns:a16="http://schemas.microsoft.com/office/drawing/2014/main" id="{EC33395F-41D6-B54D-117D-E4C00F7547DD}"/>
              </a:ext>
            </a:extLst>
          </p:cNvPr>
          <p:cNvGraphicFramePr>
            <a:graphicFrameLocks noGrp="1"/>
          </p:cNvGraphicFramePr>
          <p:nvPr>
            <p:extLst>
              <p:ext uri="{D42A27DB-BD31-4B8C-83A1-F6EECF244321}">
                <p14:modId xmlns:p14="http://schemas.microsoft.com/office/powerpoint/2010/main" val="774422458"/>
              </p:ext>
            </p:extLst>
          </p:nvPr>
        </p:nvGraphicFramePr>
        <p:xfrm>
          <a:off x="61913" y="908719"/>
          <a:ext cx="9020175" cy="5909591"/>
        </p:xfrm>
        <a:graphic>
          <a:graphicData uri="http://schemas.openxmlformats.org/drawingml/2006/table">
            <a:tbl>
              <a:tblPr/>
              <a:tblGrid>
                <a:gridCol w="7563430">
                  <a:extLst>
                    <a:ext uri="{9D8B030D-6E8A-4147-A177-3AD203B41FA5}">
                      <a16:colId xmlns:a16="http://schemas.microsoft.com/office/drawing/2014/main" val="20000"/>
                    </a:ext>
                  </a:extLst>
                </a:gridCol>
                <a:gridCol w="1456745">
                  <a:extLst>
                    <a:ext uri="{9D8B030D-6E8A-4147-A177-3AD203B41FA5}">
                      <a16:colId xmlns:a16="http://schemas.microsoft.com/office/drawing/2014/main" val="20001"/>
                    </a:ext>
                  </a:extLst>
                </a:gridCol>
              </a:tblGrid>
              <a:tr h="945258">
                <a:tc>
                  <a:txBody>
                    <a:bodyPr/>
                    <a:lstStyle>
                      <a:lvl1pPr defTabSz="449263">
                        <a:spcBef>
                          <a:spcPts val="600"/>
                        </a:spcBef>
                        <a:buClr>
                          <a:schemeClr val="accent1"/>
                        </a:buClr>
                        <a:buSzPct val="80000"/>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chemeClr val="tx1"/>
                          </a:solidFill>
                          <a:latin typeface="Corbel" panose="020B0503020204020204" pitchFamily="34" charset="0"/>
                        </a:defRPr>
                      </a:lvl1pPr>
                      <a:lvl2pPr marL="742950" indent="-285750" defTabSz="449263">
                        <a:spcBef>
                          <a:spcPts val="550"/>
                        </a:spcBef>
                        <a:buClr>
                          <a:schemeClr val="accent1"/>
                        </a:buClr>
                        <a:buFont typeface="Verdana" panose="020B0604030504040204" pitchFamily="34"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Corbel" panose="020B0503020204020204" pitchFamily="34" charset="0"/>
                        </a:defRPr>
                      </a:lvl2pPr>
                      <a:lvl3pPr marL="1143000" indent="-228600" defTabSz="449263">
                        <a:spcBef>
                          <a:spcPct val="20000"/>
                        </a:spcBef>
                        <a:buClr>
                          <a:schemeClr val="accent2"/>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Corbel" panose="020B0503020204020204" pitchFamily="34" charset="0"/>
                        </a:defRPr>
                      </a:lvl3pPr>
                      <a:lvl4pPr marL="1600200" indent="-228600" defTabSz="449263">
                        <a:spcBef>
                          <a:spcPct val="20000"/>
                        </a:spcBef>
                        <a:buClr>
                          <a:srgbClr val="D2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4pPr>
                      <a:lvl5pPr marL="2057400" indent="-228600" defTabSz="449263">
                        <a:spcBef>
                          <a:spcPct val="20000"/>
                        </a:spcBef>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5pPr>
                      <a:lvl6pPr marL="25146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6pPr>
                      <a:lvl7pPr marL="29718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7pPr>
                      <a:lvl8pPr marL="34290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8pPr>
                      <a:lvl9pPr marL="38862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9pPr>
                    </a:lstStyle>
                    <a:p>
                      <a:pPr marL="0" marR="0" lvl="0" indent="0" algn="l" defTabSz="449263" rtl="0" eaLnBrk="1" fontAlgn="base" latinLnBrk="0" hangingPunct="0">
                        <a:lnSpc>
                          <a:spcPts val="24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altLang="ru-RU" sz="2400" b="1" i="0" u="none" strike="noStrike" kern="1200" cap="none" normalizeH="0" baseline="0" dirty="0">
                          <a:ln>
                            <a:noFill/>
                          </a:ln>
                          <a:solidFill>
                            <a:schemeClr val="tx1"/>
                          </a:solidFill>
                          <a:effectLst/>
                          <a:latin typeface="Times New Roman" panose="02020603050405020304" pitchFamily="18" charset="0"/>
                          <a:ea typeface="+mn-ea"/>
                          <a:cs typeface="Calibri" panose="020F0502020204030204" pitchFamily="34" charset="0"/>
                        </a:rPr>
                        <a:t>     Проведено контрольных и экспертно-аналитических мероприятий, из них:</a:t>
                      </a:r>
                    </a:p>
                  </a:txBody>
                  <a:tcPr marL="81666" marR="81666" marT="49326" marB="42467" anchor="ctr" horzOverflow="overflow">
                    <a:lnL w="12700" cap="flat" cmpd="sng" algn="ctr">
                      <a:solidFill>
                        <a:srgbClr val="FADA7A"/>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defTabSz="449263">
                        <a:spcBef>
                          <a:spcPts val="600"/>
                        </a:spcBef>
                        <a:buClr>
                          <a:schemeClr val="accent1"/>
                        </a:buClr>
                        <a:buSzPct val="80000"/>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chemeClr val="tx1"/>
                          </a:solidFill>
                          <a:latin typeface="Corbel" panose="020B0503020204020204" pitchFamily="34" charset="0"/>
                        </a:defRPr>
                      </a:lvl1pPr>
                      <a:lvl2pPr marL="742950" indent="-285750" defTabSz="449263">
                        <a:spcBef>
                          <a:spcPts val="550"/>
                        </a:spcBef>
                        <a:buClr>
                          <a:schemeClr val="accent1"/>
                        </a:buClr>
                        <a:buFont typeface="Verdana" panose="020B0604030504040204" pitchFamily="34"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Corbel" panose="020B0503020204020204" pitchFamily="34" charset="0"/>
                        </a:defRPr>
                      </a:lvl2pPr>
                      <a:lvl3pPr marL="1143000" indent="-228600" defTabSz="449263">
                        <a:spcBef>
                          <a:spcPct val="20000"/>
                        </a:spcBef>
                        <a:buClr>
                          <a:schemeClr val="accent2"/>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Corbel" panose="020B0503020204020204" pitchFamily="34" charset="0"/>
                        </a:defRPr>
                      </a:lvl3pPr>
                      <a:lvl4pPr marL="1600200" indent="-228600" defTabSz="449263">
                        <a:spcBef>
                          <a:spcPct val="20000"/>
                        </a:spcBef>
                        <a:buClr>
                          <a:srgbClr val="D2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4pPr>
                      <a:lvl5pPr marL="2057400" indent="-228600" defTabSz="449263">
                        <a:spcBef>
                          <a:spcPct val="20000"/>
                        </a:spcBef>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5pPr>
                      <a:lvl6pPr marL="25146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6pPr>
                      <a:lvl7pPr marL="29718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7pPr>
                      <a:lvl8pPr marL="34290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8pPr>
                      <a:lvl9pPr marL="38862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9pPr>
                    </a:lstStyle>
                    <a:p>
                      <a:pPr marL="0" marR="0" lvl="0" indent="0" algn="ctr" defTabSz="449263" rtl="0" eaLnBrk="1" fontAlgn="base" latinLnBrk="0" hangingPunct="0">
                        <a:lnSpc>
                          <a:spcPts val="24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52</a:t>
                      </a:r>
                      <a:endParaRPr kumimoji="0" lang="ru-RU" altLang="ru-RU" sz="1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81666" marR="81666" marT="52758" marB="42467" anchor="ctr" horzOverflow="overflow">
                    <a:lnL w="12700" cap="flat" cmpd="sng" algn="ctr">
                      <a:solidFill>
                        <a:schemeClr val="tx2"/>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855749">
                <a:tc>
                  <a:txBody>
                    <a:bodyPr/>
                    <a:lstStyle>
                      <a:lvl1pPr indent="449263">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449263" algn="l" defTabSz="914400" rtl="0" eaLnBrk="1" fontAlgn="base" latinLnBrk="0" hangingPunct="1">
                        <a:lnSpc>
                          <a:spcPts val="25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контрольные мероприятия, </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в том числе внешних проверок</a:t>
                      </a:r>
                    </a:p>
                  </a:txBody>
                  <a:tcPr marL="68586" marR="68586" marT="0" marB="0" anchor="ctr" horzOverflow="overflow">
                    <a:lnL w="12700" cap="flat" cmpd="sng" algn="ctr">
                      <a:solidFill>
                        <a:srgbClr val="FADA7A"/>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ts val="25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36</a:t>
                      </a:r>
                      <a:r>
                        <a:rPr kumimoji="0" lang="ru-RU" altLang="ru-RU" sz="2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(10)</a:t>
                      </a:r>
                    </a:p>
                  </a:txBody>
                  <a:tcPr marL="68586" marR="68586" marT="0" marB="0" anchor="ctr" horzOverflow="overflow">
                    <a:lnL w="12700" cap="flat" cmpd="sng" algn="ctr">
                      <a:solidFill>
                        <a:schemeClr val="tx2"/>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08166">
                <a:tc>
                  <a:txBody>
                    <a:bodyPr/>
                    <a:lstStyle/>
                    <a:p>
                      <a:pPr indent="450215" algn="l">
                        <a:lnSpc>
                          <a:spcPts val="1200"/>
                        </a:lnSpc>
                        <a:spcBef>
                          <a:spcPts val="600"/>
                        </a:spcBef>
                        <a:spcAft>
                          <a:spcPts val="600"/>
                        </a:spcAft>
                      </a:pPr>
                      <a:r>
                        <a:rPr kumimoji="0" lang="ru-RU"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встречных проверок</a:t>
                      </a:r>
                    </a:p>
                  </a:txBody>
                  <a:tcPr marL="36195" marR="36195" marT="0" marB="0" anchor="ctr">
                    <a:lnL w="12700" cap="flat" cmpd="sng" algn="ctr">
                      <a:solidFill>
                        <a:srgbClr val="FADA7A"/>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indent="450215" algn="l">
                        <a:lnSpc>
                          <a:spcPts val="1200"/>
                        </a:lnSpc>
                        <a:spcBef>
                          <a:spcPts val="600"/>
                        </a:spcBef>
                        <a:spcAft>
                          <a:spcPts val="600"/>
                        </a:spcAft>
                      </a:pPr>
                      <a:r>
                        <a:rPr kumimoji="0" lang="ru-RU"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 </a:t>
                      </a:r>
                      <a:r>
                        <a:rPr kumimoji="0" lang="en-US"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31</a:t>
                      </a:r>
                      <a:endParaRPr kumimoji="0" lang="ru-RU"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L="36195" marR="36195" marT="0" marB="0" anchor="ctr">
                    <a:lnL w="12700" cap="flat" cmpd="sng" algn="ctr">
                      <a:solidFill>
                        <a:schemeClr val="tx2"/>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63590">
                <a:tc>
                  <a:txBody>
                    <a:bodyPr/>
                    <a:lstStyle/>
                    <a:p>
                      <a:pPr marL="0" marR="0" lvl="0" indent="457200" algn="l" defTabSz="914400" rtl="0" eaLnBrk="1" fontAlgn="base" latinLnBrk="0" hangingPunct="1">
                        <a:lnSpc>
                          <a:spcPts val="2400"/>
                        </a:lnSpc>
                        <a:spcBef>
                          <a:spcPct val="0"/>
                        </a:spcBef>
                        <a:spcAft>
                          <a:spcPct val="0"/>
                        </a:spcAft>
                        <a:buClr>
                          <a:srgbClr val="727CA3"/>
                        </a:buClr>
                        <a:buSzPct val="80000"/>
                        <a:buFont typeface="Wingdings 2" panose="05020102010507070707" pitchFamily="18" charset="2"/>
                        <a:buNone/>
                        <a:tabLst/>
                        <a:defRPr/>
                      </a:pPr>
                      <a:r>
                        <a:rPr kumimoji="0" lang="ru-RU" altLang="ru-R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составлено актов, в том числе встречных проверок</a:t>
                      </a:r>
                    </a:p>
                  </a:txBody>
                  <a:tcPr marL="36195" marR="36195" marT="0" marB="0" anchor="ctr">
                    <a:lnL w="12700" cap="flat" cmpd="sng" algn="ctr">
                      <a:solidFill>
                        <a:srgbClr val="FADA7A"/>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p>
                      <a:pPr indent="450215" algn="l">
                        <a:lnSpc>
                          <a:spcPts val="1200"/>
                        </a:lnSpc>
                        <a:spcBef>
                          <a:spcPts val="600"/>
                        </a:spcBef>
                        <a:spcAft>
                          <a:spcPts val="600"/>
                        </a:spcAft>
                      </a:pPr>
                      <a:r>
                        <a:rPr kumimoji="0" lang="ru-RU"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66</a:t>
                      </a:r>
                    </a:p>
                  </a:txBody>
                  <a:tcPr marL="36195" marR="36195" marT="0" marB="0" anchor="ctr">
                    <a:lnL w="12700" cap="flat" cmpd="sng" algn="ctr">
                      <a:solidFill>
                        <a:schemeClr val="tx2"/>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08166">
                <a:tc>
                  <a:txBody>
                    <a:bodyPr/>
                    <a:lstStyle>
                      <a:lvl1pPr indent="449263">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449263" algn="l" defTabSz="914400" rtl="0" eaLnBrk="1" fontAlgn="base" latinLnBrk="0" hangingPunct="1">
                        <a:lnSpc>
                          <a:spcPts val="2500"/>
                        </a:lnSpc>
                        <a:spcBef>
                          <a:spcPts val="60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-экспертно-аналитические мероприятия</a:t>
                      </a:r>
                      <a:endPar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nchor="ctr" horzOverflow="overflow">
                    <a:lnL w="12700" cap="flat" cmpd="sng" algn="ctr">
                      <a:solidFill>
                        <a:srgbClr val="FADA7A"/>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ts val="25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16</a:t>
                      </a:r>
                    </a:p>
                  </a:txBody>
                  <a:tcPr marL="68586" marR="68586" marT="0" marB="0" anchor="ctr" horzOverflow="overflow">
                    <a:lnL w="12700" cap="flat" cmpd="sng" algn="ctr">
                      <a:solidFill>
                        <a:schemeClr val="tx2"/>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65263">
                <a:tc>
                  <a:txBody>
                    <a:bodyPr/>
                    <a:lstStyle>
                      <a:lvl1pPr indent="457200">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457200" algn="l" defTabSz="914400" rtl="0" eaLnBrk="1" fontAlgn="base" latinLnBrk="0" hangingPunct="1">
                        <a:lnSpc>
                          <a:spcPts val="2400"/>
                        </a:lnSpc>
                        <a:spcBef>
                          <a:spcPct val="0"/>
                        </a:spcBef>
                        <a:spcAft>
                          <a:spcPct val="0"/>
                        </a:spcAft>
                        <a:buClr>
                          <a:schemeClr val="accent1"/>
                        </a:buClr>
                        <a:buSzPct val="80000"/>
                        <a:buFont typeface="Wingdings 2" panose="05020102010507070707" pitchFamily="18" charset="2"/>
                        <a:buNone/>
                        <a:tabLst/>
                      </a:pPr>
                      <a:r>
                        <a:rPr kumimoji="0" lang="ru-RU" altLang="ru-RU"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сформировано заключений (отчетов)</a:t>
                      </a:r>
                      <a:endPar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68595" marR="68595" marT="0" marB="0" anchor="ctr" horzOverflow="overflow">
                    <a:lnL w="12700" cap="flat" cmpd="sng" algn="ctr">
                      <a:solidFill>
                        <a:srgbClr val="FADA7A"/>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ts val="2400"/>
                        </a:lnSpc>
                        <a:spcBef>
                          <a:spcPct val="0"/>
                        </a:spcBef>
                        <a:spcAft>
                          <a:spcPct val="0"/>
                        </a:spcAft>
                        <a:buClrTx/>
                        <a:buSzTx/>
                        <a:buFontTx/>
                        <a:buNone/>
                        <a:tabLst/>
                      </a:pP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16</a:t>
                      </a:r>
                    </a:p>
                  </a:txBody>
                  <a:tcPr marL="68595" marR="68595" marT="0" marB="0" anchor="ctr" horzOverflow="overflow">
                    <a:lnL w="12700" cap="flat" cmpd="sng" algn="ctr">
                      <a:solidFill>
                        <a:schemeClr val="tx2"/>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1463399">
                <a:tc>
                  <a:txBody>
                    <a:bodyPr/>
                    <a:lstStyle>
                      <a:lvl1pPr indent="449263">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449263" algn="l" defTabSz="914400" rtl="0" eaLnBrk="1" fontAlgn="base" latinLnBrk="0" hangingPunct="1">
                        <a:lnSpc>
                          <a:spcPts val="24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Количество проведенных экспертиз проектов и изменений государственных программ Калининградской области</a:t>
                      </a:r>
                    </a:p>
                  </a:txBody>
                  <a:tcPr marL="68595" marR="68595" marT="0" marB="0" anchor="ctr" horzOverflow="overflow">
                    <a:lnL w="12700" cap="flat" cmpd="sng" algn="ctr">
                      <a:solidFill>
                        <a:srgbClr val="FADA7A"/>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ts val="24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30</a:t>
                      </a:r>
                    </a:p>
                  </a:txBody>
                  <a:tcPr marL="68595" marR="68595" marT="0" marB="0" anchor="ctr" horzOverflow="overflow">
                    <a:lnL w="12700" cap="flat" cmpd="sng" algn="ctr">
                      <a:solidFill>
                        <a:schemeClr val="tx2"/>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bl>
          </a:graphicData>
        </a:graphic>
      </p:graphicFrame>
      <p:sp>
        <p:nvSpPr>
          <p:cNvPr id="27681" name="TextBox 2">
            <a:extLst>
              <a:ext uri="{FF2B5EF4-FFF2-40B4-BE49-F238E27FC236}">
                <a16:creationId xmlns:a16="http://schemas.microsoft.com/office/drawing/2014/main" id="{AC354F0E-4B61-44F7-5393-932613774CCD}"/>
              </a:ext>
            </a:extLst>
          </p:cNvPr>
          <p:cNvSpPr txBox="1">
            <a:spLocks noChangeArrowheads="1"/>
          </p:cNvSpPr>
          <p:nvPr/>
        </p:nvSpPr>
        <p:spPr bwMode="auto">
          <a:xfrm>
            <a:off x="8874125" y="0"/>
            <a:ext cx="3952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buChar char=""/>
              <a:defRPr sz="2000">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9pPr>
          </a:lstStyle>
          <a:p>
            <a:pPr eaLnBrk="1" hangingPunct="1">
              <a:spcBef>
                <a:spcPct val="0"/>
              </a:spcBef>
              <a:buClrTx/>
              <a:buSzTx/>
              <a:buFontTx/>
              <a:buNone/>
            </a:pPr>
            <a:r>
              <a:rPr lang="ru-RU" altLang="ru-RU" sz="1400" b="1" i="1">
                <a:solidFill>
                  <a:srgbClr val="000000"/>
                </a:solidFill>
                <a:latin typeface="Times New Roman" panose="02020603050405020304" pitchFamily="18" charset="0"/>
                <a:cs typeface="Times New Roman" panose="02020603050405020304" pitchFamily="18" charset="0"/>
              </a:rPr>
              <a:t>3</a:t>
            </a:r>
          </a:p>
        </p:txBody>
      </p:sp>
      <p:sp>
        <p:nvSpPr>
          <p:cNvPr id="27682" name="Rectangle 1">
            <a:extLst>
              <a:ext uri="{FF2B5EF4-FFF2-40B4-BE49-F238E27FC236}">
                <a16:creationId xmlns:a16="http://schemas.microsoft.com/office/drawing/2014/main" id="{9C60CC80-23C7-714F-BCBB-30F642E60B65}"/>
              </a:ext>
            </a:extLst>
          </p:cNvPr>
          <p:cNvSpPr txBox="1">
            <a:spLocks noChangeArrowheads="1"/>
          </p:cNvSpPr>
          <p:nvPr/>
        </p:nvSpPr>
        <p:spPr bwMode="auto">
          <a:xfrm>
            <a:off x="107950" y="39688"/>
            <a:ext cx="8964613" cy="72501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tIns="12572" anchor="ctr"/>
          <a:lstStyle>
            <a:lvl1pPr>
              <a:spcBef>
                <a:spcPts val="600"/>
              </a:spcBef>
              <a:buClr>
                <a:schemeClr val="accent1"/>
              </a:buClr>
              <a:buSzPct val="80000"/>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3200">
                <a:solidFill>
                  <a:schemeClr val="tx1"/>
                </a:solidFill>
                <a:latin typeface="Corbel" panose="020B0503020204020204" pitchFamily="34" charset="0"/>
              </a:defRPr>
            </a:lvl1pPr>
            <a:lvl2pPr marL="639763" indent="-236538">
              <a:spcBef>
                <a:spcPts val="550"/>
              </a:spcBef>
              <a:buClr>
                <a:schemeClr val="accent1"/>
              </a:buClr>
              <a:buFont typeface="Verdana" panose="020B0604030504040204" pitchFamily="34" charset="0"/>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800">
                <a:solidFill>
                  <a:schemeClr val="tx1"/>
                </a:solidFill>
                <a:latin typeface="Corbel" panose="020B0503020204020204" pitchFamily="34" charset="0"/>
              </a:defRPr>
            </a:lvl2pPr>
            <a:lvl3pPr marL="885825" indent="-228600">
              <a:spcBef>
                <a:spcPct val="20000"/>
              </a:spcBef>
              <a:buClr>
                <a:schemeClr val="accent2"/>
              </a:buClr>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400">
                <a:solidFill>
                  <a:schemeClr val="tx1"/>
                </a:solidFill>
                <a:latin typeface="Corbel" panose="020B0503020204020204" pitchFamily="34" charset="0"/>
              </a:defRPr>
            </a:lvl3pPr>
            <a:lvl4pPr marL="1096963" indent="-173038">
              <a:spcBef>
                <a:spcPct val="20000"/>
              </a:spcBef>
              <a:buClr>
                <a:srgbClr val="D2DA7A"/>
              </a:buClr>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orbel" panose="020B0503020204020204" pitchFamily="34" charset="0"/>
              </a:defRPr>
            </a:lvl4pPr>
            <a:lvl5pPr marL="1296988" indent="-182563">
              <a:spcBef>
                <a:spcPct val="20000"/>
              </a:spcBef>
              <a:buClr>
                <a:srgbClr val="FADA7A"/>
              </a:buClr>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orbel" panose="020B0503020204020204" pitchFamily="34" charset="0"/>
              </a:defRPr>
            </a:lvl5pPr>
            <a:lvl6pPr marL="1754188" indent="-182563" eaLnBrk="0" fontAlgn="base" hangingPunct="0">
              <a:spcBef>
                <a:spcPct val="20000"/>
              </a:spcBef>
              <a:spcAft>
                <a:spcPct val="0"/>
              </a:spcAft>
              <a:buClr>
                <a:srgbClr val="FADA7A"/>
              </a:buClr>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orbel" panose="020B0503020204020204" pitchFamily="34" charset="0"/>
              </a:defRPr>
            </a:lvl6pPr>
            <a:lvl7pPr marL="2211388" indent="-182563" eaLnBrk="0" fontAlgn="base" hangingPunct="0">
              <a:spcBef>
                <a:spcPct val="20000"/>
              </a:spcBef>
              <a:spcAft>
                <a:spcPct val="0"/>
              </a:spcAft>
              <a:buClr>
                <a:srgbClr val="FADA7A"/>
              </a:buClr>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orbel" panose="020B0503020204020204" pitchFamily="34" charset="0"/>
              </a:defRPr>
            </a:lvl7pPr>
            <a:lvl8pPr marL="2668588" indent="-182563" eaLnBrk="0" fontAlgn="base" hangingPunct="0">
              <a:spcBef>
                <a:spcPct val="20000"/>
              </a:spcBef>
              <a:spcAft>
                <a:spcPct val="0"/>
              </a:spcAft>
              <a:buClr>
                <a:srgbClr val="FADA7A"/>
              </a:buClr>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orbel" panose="020B0503020204020204" pitchFamily="34" charset="0"/>
              </a:defRPr>
            </a:lvl8pPr>
            <a:lvl9pPr marL="3125788" indent="-182563" eaLnBrk="0" fontAlgn="base" hangingPunct="0">
              <a:spcBef>
                <a:spcPct val="20000"/>
              </a:spcBef>
              <a:spcAft>
                <a:spcPct val="0"/>
              </a:spcAft>
              <a:buClr>
                <a:srgbClr val="FADA7A"/>
              </a:buClr>
              <a:buFont typeface="Wingdings 2" panose="05020102010507070707" pitchFamily="18" charset="2"/>
              <a:buChar cha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sz="2000">
                <a:solidFill>
                  <a:schemeClr val="tx1"/>
                </a:solidFill>
                <a:latin typeface="Corbel" panose="020B0503020204020204" pitchFamily="34" charset="0"/>
              </a:defRPr>
            </a:lvl9pPr>
          </a:lstStyle>
          <a:p>
            <a:pPr algn="ctr" eaLnBrk="1" hangingPunct="1">
              <a:lnSpc>
                <a:spcPct val="95000"/>
              </a:lnSpc>
              <a:spcBef>
                <a:spcPct val="0"/>
              </a:spcBef>
              <a:buClrTx/>
              <a:buSzPct val="45000"/>
              <a:buFontTx/>
              <a:buNone/>
            </a:pPr>
            <a:r>
              <a:rPr lang="ru-RU" altLang="ru-RU" sz="2400" b="1" dirty="0">
                <a:solidFill>
                  <a:srgbClr val="000000"/>
                </a:solidFill>
                <a:latin typeface="Times New Roman" panose="02020603050405020304" pitchFamily="18" charset="0"/>
                <a:cs typeface="Times New Roman" panose="02020603050405020304" pitchFamily="18" charset="0"/>
              </a:rPr>
              <a:t>ОСНОВНЫЕ ПОКАЗАТЕЛИ ДЕЯТЕЛЬНОСТИ КСП  </a:t>
            </a:r>
            <a:br>
              <a:rPr lang="ru-RU" altLang="ru-RU" sz="2400" b="1" dirty="0">
                <a:solidFill>
                  <a:srgbClr val="000000"/>
                </a:solidFill>
                <a:latin typeface="Times New Roman" panose="02020603050405020304" pitchFamily="18" charset="0"/>
                <a:cs typeface="Times New Roman" panose="02020603050405020304" pitchFamily="18" charset="0"/>
              </a:rPr>
            </a:br>
            <a:r>
              <a:rPr lang="ru-RU" altLang="ru-RU" sz="2400" b="1" dirty="0">
                <a:solidFill>
                  <a:srgbClr val="000000"/>
                </a:solidFill>
                <a:latin typeface="Times New Roman" panose="02020603050405020304" pitchFamily="18" charset="0"/>
                <a:cs typeface="Times New Roman" panose="02020603050405020304" pitchFamily="18" charset="0"/>
              </a:rPr>
              <a:t>КАЛИНИНГРАДСКОЙ ОБЛАСТИ</a:t>
            </a:r>
          </a:p>
        </p:txBody>
      </p:sp>
      <p:sp>
        <p:nvSpPr>
          <p:cNvPr id="4" name="Номер слайда 1">
            <a:extLst>
              <a:ext uri="{FF2B5EF4-FFF2-40B4-BE49-F238E27FC236}">
                <a16:creationId xmlns:a16="http://schemas.microsoft.com/office/drawing/2014/main" id="{51E63F63-2FF8-7D0C-B146-8EFDD2E3CA0A}"/>
              </a:ext>
            </a:extLst>
          </p:cNvPr>
          <p:cNvSpPr txBox="1">
            <a:spLocks/>
          </p:cNvSpPr>
          <p:nvPr/>
        </p:nvSpPr>
        <p:spPr>
          <a:xfrm>
            <a:off x="8784000" y="3175"/>
            <a:ext cx="323850" cy="307975"/>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0EAD1F0F-68D1-47C4-9820-61345F26860B}"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3</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4849E837-4E1C-310D-7A27-89AD18E15D4C}"/>
              </a:ext>
            </a:extLst>
          </p:cNvPr>
          <p:cNvSpPr>
            <a:spLocks noGrp="1" noChangeArrowheads="1"/>
          </p:cNvSpPr>
          <p:nvPr>
            <p:ph type="title"/>
          </p:nvPr>
        </p:nvSpPr>
        <p:spPr bwMode="auto">
          <a:xfrm>
            <a:off x="0" y="0"/>
            <a:ext cx="9144000" cy="690563"/>
          </a:xfrm>
          <a:solidFill>
            <a:schemeClr val="bg2"/>
          </a:solidFill>
          <a:ln>
            <a:solidFill>
              <a:schemeClr val="tx1"/>
            </a:solidFill>
            <a:miter lim="800000"/>
            <a:headEnd/>
            <a:tailEnd/>
          </a:ln>
        </p:spPr>
        <p:txBody>
          <a:bodyPr vert="horz" wrap="square" lIns="91440" tIns="45720" rIns="91440" bIns="45720" numCol="1" anchorCtr="0" compatLnSpc="1">
            <a:prstTxWarp prst="textNoShape">
              <a:avLst/>
            </a:prstTxWarp>
          </a:bodyPr>
          <a:lstStyle/>
          <a:p>
            <a:pPr algn="ctr"/>
            <a:r>
              <a:rPr lang="ru-RU" altLang="ru-RU" sz="2400" b="1" dirty="0">
                <a:solidFill>
                  <a:schemeClr val="tx1"/>
                </a:solidFill>
                <a:effectLst/>
                <a:latin typeface="Times New Roman" panose="02020603050405020304" pitchFamily="18" charset="0"/>
                <a:cs typeface="Times New Roman" panose="02020603050405020304" pitchFamily="18" charset="0"/>
              </a:rPr>
              <a:t>ЭКСПЕРТНО-АНАЛИТИЧЕСКАЯ ДЕЯТЕЛЬНОСТЬ</a:t>
            </a:r>
          </a:p>
        </p:txBody>
      </p:sp>
      <p:sp>
        <p:nvSpPr>
          <p:cNvPr id="6" name="Rectangle 1">
            <a:extLst>
              <a:ext uri="{FF2B5EF4-FFF2-40B4-BE49-F238E27FC236}">
                <a16:creationId xmlns:a16="http://schemas.microsoft.com/office/drawing/2014/main" id="{A663DCE9-910C-CEB7-AAD3-CDA563BB32B9}"/>
              </a:ext>
            </a:extLst>
          </p:cNvPr>
          <p:cNvSpPr txBox="1">
            <a:spLocks noChangeArrowheads="1"/>
          </p:cNvSpPr>
          <p:nvPr/>
        </p:nvSpPr>
        <p:spPr>
          <a:xfrm>
            <a:off x="673100" y="73025"/>
            <a:ext cx="7715250" cy="862013"/>
          </a:xfrm>
          <a:prstGeom prst="rect">
            <a:avLst/>
          </a:prstGeom>
        </p:spPr>
        <p:txBody>
          <a:bodyPr tIns="12572" anchor="ctr">
            <a:normAutofit/>
          </a:bodyPr>
          <a:lstStyle>
            <a:lvl1pPr algn="l" rtl="0" eaLnBrk="0" fontAlgn="base" hangingPunct="0">
              <a:spcBef>
                <a:spcPct val="0"/>
              </a:spcBef>
              <a:spcAft>
                <a:spcPct val="0"/>
              </a:spcAft>
              <a:defRPr sz="4300" kern="1200">
                <a:solidFill>
                  <a:srgbClr val="444455"/>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444455"/>
                </a:solidFill>
                <a:latin typeface="Corbel" pitchFamily="34" charset="0"/>
              </a:defRPr>
            </a:lvl2pPr>
            <a:lvl3pPr algn="l" rtl="0" eaLnBrk="0" fontAlgn="base" hangingPunct="0">
              <a:spcBef>
                <a:spcPct val="0"/>
              </a:spcBef>
              <a:spcAft>
                <a:spcPct val="0"/>
              </a:spcAft>
              <a:defRPr sz="4300">
                <a:solidFill>
                  <a:srgbClr val="444455"/>
                </a:solidFill>
                <a:latin typeface="Corbel" pitchFamily="34" charset="0"/>
              </a:defRPr>
            </a:lvl3pPr>
            <a:lvl4pPr algn="l" rtl="0" eaLnBrk="0" fontAlgn="base" hangingPunct="0">
              <a:spcBef>
                <a:spcPct val="0"/>
              </a:spcBef>
              <a:spcAft>
                <a:spcPct val="0"/>
              </a:spcAft>
              <a:defRPr sz="4300">
                <a:solidFill>
                  <a:srgbClr val="444455"/>
                </a:solidFill>
                <a:latin typeface="Corbel" pitchFamily="34" charset="0"/>
              </a:defRPr>
            </a:lvl4pPr>
            <a:lvl5pPr algn="l" rtl="0" eaLnBrk="0" fontAlgn="base" hangingPunct="0">
              <a:spcBef>
                <a:spcPct val="0"/>
              </a:spcBef>
              <a:spcAft>
                <a:spcPct val="0"/>
              </a:spcAft>
              <a:defRPr sz="4300">
                <a:solidFill>
                  <a:srgbClr val="444455"/>
                </a:solidFill>
                <a:latin typeface="Corbel" pitchFamily="34" charset="0"/>
              </a:defRPr>
            </a:lvl5pPr>
            <a:lvl6pPr marL="457200" algn="l" rtl="0" eaLnBrk="1" fontAlgn="base" hangingPunct="1">
              <a:spcBef>
                <a:spcPct val="0"/>
              </a:spcBef>
              <a:spcAft>
                <a:spcPct val="0"/>
              </a:spcAft>
              <a:defRPr sz="4300">
                <a:solidFill>
                  <a:srgbClr val="444455"/>
                </a:solidFill>
                <a:latin typeface="Corbel" pitchFamily="34" charset="0"/>
              </a:defRPr>
            </a:lvl6pPr>
            <a:lvl7pPr marL="914400" algn="l" rtl="0" eaLnBrk="1" fontAlgn="base" hangingPunct="1">
              <a:spcBef>
                <a:spcPct val="0"/>
              </a:spcBef>
              <a:spcAft>
                <a:spcPct val="0"/>
              </a:spcAft>
              <a:defRPr sz="4300">
                <a:solidFill>
                  <a:srgbClr val="444455"/>
                </a:solidFill>
                <a:latin typeface="Corbel" pitchFamily="34" charset="0"/>
              </a:defRPr>
            </a:lvl7pPr>
            <a:lvl8pPr marL="1371600" algn="l" rtl="0" eaLnBrk="1" fontAlgn="base" hangingPunct="1">
              <a:spcBef>
                <a:spcPct val="0"/>
              </a:spcBef>
              <a:spcAft>
                <a:spcPct val="0"/>
              </a:spcAft>
              <a:defRPr sz="4300">
                <a:solidFill>
                  <a:srgbClr val="444455"/>
                </a:solidFill>
                <a:latin typeface="Corbel" pitchFamily="34" charset="0"/>
              </a:defRPr>
            </a:lvl8pPr>
            <a:lvl9pPr marL="1828800" algn="l" rtl="0" eaLnBrk="1" fontAlgn="base" hangingPunct="1">
              <a:spcBef>
                <a:spcPct val="0"/>
              </a:spcBef>
              <a:spcAft>
                <a:spcPct val="0"/>
              </a:spcAft>
              <a:defRPr sz="4300">
                <a:solidFill>
                  <a:srgbClr val="444455"/>
                </a:solidFill>
                <a:latin typeface="Corbel" pitchFamily="34" charset="0"/>
              </a:defRPr>
            </a:lvl9pPr>
            <a:extLst/>
          </a:lstStyle>
          <a:p>
            <a:pPr algn="ctr" eaLnBrk="1" hangingPunct="1">
              <a:lnSpc>
                <a:spcPct val="95000"/>
              </a:lnSpc>
              <a:buSzPct val="45000"/>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a:pPr>
            <a:endParaRPr lang="ru-RU" altLang="ru-RU" sz="2300" b="1" dirty="0">
              <a:latin typeface="Times New Roman" panose="02020603050405020304" pitchFamily="18" charset="0"/>
              <a:cs typeface="Times New Roman" panose="02020603050405020304" pitchFamily="18" charset="0"/>
            </a:endParaRPr>
          </a:p>
        </p:txBody>
      </p:sp>
      <p:graphicFrame>
        <p:nvGraphicFramePr>
          <p:cNvPr id="8" name="Group 1">
            <a:extLst>
              <a:ext uri="{FF2B5EF4-FFF2-40B4-BE49-F238E27FC236}">
                <a16:creationId xmlns:a16="http://schemas.microsoft.com/office/drawing/2014/main" id="{6713F056-8A24-DA11-9E19-D521383440B2}"/>
              </a:ext>
            </a:extLst>
          </p:cNvPr>
          <p:cNvGraphicFramePr>
            <a:graphicFrameLocks noGrp="1"/>
          </p:cNvGraphicFramePr>
          <p:nvPr>
            <p:extLst>
              <p:ext uri="{D42A27DB-BD31-4B8C-83A1-F6EECF244321}">
                <p14:modId xmlns:p14="http://schemas.microsoft.com/office/powerpoint/2010/main" val="1741550713"/>
              </p:ext>
            </p:extLst>
          </p:nvPr>
        </p:nvGraphicFramePr>
        <p:xfrm>
          <a:off x="0" y="692695"/>
          <a:ext cx="9144000" cy="6162130"/>
        </p:xfrm>
        <a:graphic>
          <a:graphicData uri="http://schemas.openxmlformats.org/drawingml/2006/table">
            <a:tbl>
              <a:tblPr/>
              <a:tblGrid>
                <a:gridCol w="8051800">
                  <a:extLst>
                    <a:ext uri="{9D8B030D-6E8A-4147-A177-3AD203B41FA5}">
                      <a16:colId xmlns:a16="http://schemas.microsoft.com/office/drawing/2014/main" val="20000"/>
                    </a:ext>
                  </a:extLst>
                </a:gridCol>
                <a:gridCol w="1092200">
                  <a:extLst>
                    <a:ext uri="{9D8B030D-6E8A-4147-A177-3AD203B41FA5}">
                      <a16:colId xmlns:a16="http://schemas.microsoft.com/office/drawing/2014/main" val="20001"/>
                    </a:ext>
                  </a:extLst>
                </a:gridCol>
              </a:tblGrid>
              <a:tr h="908366">
                <a:tc>
                  <a:txBody>
                    <a:bodyPr/>
                    <a:lstStyle>
                      <a:lvl1pPr defTabSz="449263">
                        <a:spcBef>
                          <a:spcPts val="600"/>
                        </a:spcBef>
                        <a:buClr>
                          <a:schemeClr val="accent1"/>
                        </a:buClr>
                        <a:buSzPct val="80000"/>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chemeClr val="tx1"/>
                          </a:solidFill>
                          <a:latin typeface="Corbel" panose="020B0503020204020204" pitchFamily="34" charset="0"/>
                        </a:defRPr>
                      </a:lvl1pPr>
                      <a:lvl2pPr marL="742950" indent="-285750" defTabSz="449263">
                        <a:spcBef>
                          <a:spcPts val="550"/>
                        </a:spcBef>
                        <a:buClr>
                          <a:schemeClr val="accent1"/>
                        </a:buClr>
                        <a:buFont typeface="Verdana" panose="020B0604030504040204" pitchFamily="34"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Corbel" panose="020B0503020204020204" pitchFamily="34" charset="0"/>
                        </a:defRPr>
                      </a:lvl2pPr>
                      <a:lvl3pPr marL="1143000" indent="-228600" defTabSz="449263">
                        <a:spcBef>
                          <a:spcPct val="20000"/>
                        </a:spcBef>
                        <a:buClr>
                          <a:schemeClr val="accent2"/>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Corbel" panose="020B0503020204020204" pitchFamily="34" charset="0"/>
                        </a:defRPr>
                      </a:lvl3pPr>
                      <a:lvl4pPr marL="1600200" indent="-228600" defTabSz="449263">
                        <a:spcBef>
                          <a:spcPct val="20000"/>
                        </a:spcBef>
                        <a:buClr>
                          <a:srgbClr val="D2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4pPr>
                      <a:lvl5pPr marL="2057400" indent="-228600" defTabSz="449263">
                        <a:spcBef>
                          <a:spcPct val="20000"/>
                        </a:spcBef>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5pPr>
                      <a:lvl6pPr marL="25146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6pPr>
                      <a:lvl7pPr marL="29718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7pPr>
                      <a:lvl8pPr marL="34290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8pPr>
                      <a:lvl9pPr marL="38862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9pPr>
                    </a:lstStyle>
                    <a:p>
                      <a:pPr marL="0" marR="0" lvl="0" indent="0" algn="ct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altLang="ru-RU" sz="2400" b="1" i="0" u="none" strike="noStrike" cap="none" normalizeH="0" baseline="0" dirty="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Контроль за исполнением бюджета</a:t>
                      </a:r>
                    </a:p>
                  </a:txBody>
                  <a:tcPr marL="81654" marR="81654" marT="49330" marB="42467"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defTabSz="449263">
                        <a:spcBef>
                          <a:spcPts val="600"/>
                        </a:spcBef>
                        <a:buClr>
                          <a:schemeClr val="accent1"/>
                        </a:buClr>
                        <a:buSzPct val="80000"/>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chemeClr val="tx1"/>
                          </a:solidFill>
                          <a:latin typeface="Corbel" panose="020B0503020204020204" pitchFamily="34" charset="0"/>
                        </a:defRPr>
                      </a:lvl1pPr>
                      <a:lvl2pPr marL="742950" indent="-285750" defTabSz="449263">
                        <a:spcBef>
                          <a:spcPts val="550"/>
                        </a:spcBef>
                        <a:buClr>
                          <a:schemeClr val="accent1"/>
                        </a:buClr>
                        <a:buFont typeface="Verdana" panose="020B0604030504040204" pitchFamily="34"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Corbel" panose="020B0503020204020204" pitchFamily="34" charset="0"/>
                        </a:defRPr>
                      </a:lvl2pPr>
                      <a:lvl3pPr marL="1143000" indent="-228600" defTabSz="449263">
                        <a:spcBef>
                          <a:spcPct val="20000"/>
                        </a:spcBef>
                        <a:buClr>
                          <a:schemeClr val="accent2"/>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Corbel" panose="020B0503020204020204" pitchFamily="34" charset="0"/>
                        </a:defRPr>
                      </a:lvl3pPr>
                      <a:lvl4pPr marL="1600200" indent="-228600" defTabSz="449263">
                        <a:spcBef>
                          <a:spcPct val="20000"/>
                        </a:spcBef>
                        <a:buClr>
                          <a:srgbClr val="D2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4pPr>
                      <a:lvl5pPr marL="2057400" indent="-228600" defTabSz="449263">
                        <a:spcBef>
                          <a:spcPct val="20000"/>
                        </a:spcBef>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5pPr>
                      <a:lvl6pPr marL="25146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6pPr>
                      <a:lvl7pPr marL="29718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7pPr>
                      <a:lvl8pPr marL="34290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8pPr>
                      <a:lvl9pPr marL="3886200" indent="-228600" defTabSz="449263"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9pPr>
                    </a:lstStyle>
                    <a:p>
                      <a:pPr marL="0" marR="0" lvl="0" indent="0" algn="ct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altLang="ru-RU" sz="1100" b="1" i="1" u="none" strike="noStrike" cap="none" normalizeH="0" baseline="0" dirty="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Подготовлено заключений</a:t>
                      </a:r>
                    </a:p>
                  </a:txBody>
                  <a:tcPr marL="81654" marR="81654" marT="49330" marB="4246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051442">
                <a:tc rowSpan="2">
                  <a:txBody>
                    <a:bodyPr/>
                    <a:lstStyle>
                      <a:lvl1pPr marL="342900" indent="-342900" defTabSz="909638">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defTabSz="909638">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defTabSz="909638">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defTabSz="909638">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defTabSz="909638">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defTabSz="909638"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defTabSz="909638"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defTabSz="909638"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defTabSz="909638"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342900" marR="0" lvl="0" indent="-342900" algn="l" defTabSz="909638" rtl="0" eaLnBrk="1" fontAlgn="base" latinLnBrk="0" hangingPunct="1">
                        <a:lnSpc>
                          <a:spcPct val="100000"/>
                        </a:lnSpc>
                        <a:spcBef>
                          <a:spcPct val="0"/>
                        </a:spcBef>
                        <a:spcAft>
                          <a:spcPts val="600"/>
                        </a:spcAft>
                        <a:buClrTx/>
                        <a:buSzTx/>
                        <a:buFont typeface="Wingdings" panose="05000000000000000000" pitchFamily="2" charset="2"/>
                        <a:buChar char="ü"/>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Исполнение областного бюджета за 2021 год, исполнение бюджета ТФОМС за 2021 год</a:t>
                      </a:r>
                    </a:p>
                    <a:p>
                      <a:pPr marL="0" marR="0" lvl="0" indent="0" algn="l" defTabSz="909638" rtl="0" eaLnBrk="1" fontAlgn="base" latinLnBrk="0" hangingPunct="1">
                        <a:lnSpc>
                          <a:spcPct val="100000"/>
                        </a:lnSpc>
                        <a:spcBef>
                          <a:spcPct val="0"/>
                        </a:spcBef>
                        <a:spcAft>
                          <a:spcPts val="600"/>
                        </a:spcAft>
                        <a:buClrTx/>
                        <a:buSzTx/>
                        <a:buFont typeface="Wingdings" panose="05000000000000000000" pitchFamily="2" charset="2"/>
                        <a:buNone/>
                        <a:tabLst/>
                      </a:pPr>
                      <a:endPar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l" defTabSz="909638"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Исполнение областного бюджета и бюджета ТФОМС за 1 квартал, </a:t>
                      </a:r>
                      <a:b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полугодие и 9 месяцев 20</a:t>
                      </a:r>
                      <a:r>
                        <a:rPr kumimoji="0" lang="en-US"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a:t>
                      </a:r>
                      <a:r>
                        <a:rPr kumimoji="0" lang="ru-RU" alt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 года</a:t>
                      </a: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a:t>
                      </a:r>
                    </a:p>
                  </a:txBody>
                  <a:tcPr marL="68593" marR="6859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1269165">
                <a:tc vMerge="1">
                  <a:txBody>
                    <a:bodyPr/>
                    <a:lstStyle/>
                    <a:p>
                      <a:endParaRPr lang="ru-RU"/>
                    </a:p>
                  </a:txBody>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32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6</a:t>
                      </a: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623180">
                <a:tc gridSpan="2">
                  <a:txBody>
                    <a:bodyPr/>
                    <a:lstStyle>
                      <a:lvl1pPr indent="449263">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Экспертиза законопроектов</a:t>
                      </a: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ru-RU"/>
                    </a:p>
                  </a:txBody>
                  <a:tcPr/>
                </a:tc>
                <a:extLst>
                  <a:ext uri="{0D108BD9-81ED-4DB2-BD59-A6C34878D82A}">
                    <a16:rowId xmlns:a16="http://schemas.microsoft.com/office/drawing/2014/main" val="10003"/>
                  </a:ext>
                </a:extLst>
              </a:tr>
              <a:tr h="1479069">
                <a:tc rowSpan="2">
                  <a:txBody>
                    <a:bodyPr/>
                    <a:lstStyle>
                      <a:lvl1pPr marL="342900" indent="-342900">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ru-RU" altLang="ru-RU" sz="2000" b="0" i="0" u="none" strike="noStrike" cap="none" normalizeH="0" baseline="0" dirty="0">
                          <a:ln>
                            <a:noFill/>
                          </a:ln>
                          <a:solidFill>
                            <a:schemeClr val="tx1"/>
                          </a:solidFill>
                          <a:effectLst/>
                          <a:latin typeface="Times New Roman" panose="02020603050405020304" pitchFamily="18" charset="0"/>
                          <a:cs typeface="Calibri" panose="020F0502020204030204" pitchFamily="34" charset="0"/>
                        </a:rPr>
                        <a:t>«</a:t>
                      </a:r>
                      <a:r>
                        <a:rPr kumimoji="0" lang="ru-RU" altLang="ru-RU" sz="1900" b="0" i="0" u="none" strike="noStrike" cap="none" normalizeH="0" baseline="0" dirty="0">
                          <a:ln>
                            <a:noFill/>
                          </a:ln>
                          <a:solidFill>
                            <a:schemeClr val="tx1"/>
                          </a:solidFill>
                          <a:effectLst/>
                          <a:latin typeface="Times New Roman" panose="02020603050405020304" pitchFamily="18" charset="0"/>
                          <a:cs typeface="Calibri" panose="020F0502020204030204" pitchFamily="34" charset="0"/>
                        </a:rPr>
                        <a:t>Об областном бюджете….», «О бюджете ТФОМС…» на 2023 год и на плановый период 2024 и 2025 годов</a:t>
                      </a: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endParaRPr kumimoji="0" lang="ru-RU" altLang="ru-RU" sz="1900" b="0" i="0" u="none" strike="noStrike" cap="none" normalizeH="0" baseline="0" dirty="0">
                        <a:ln>
                          <a:noFill/>
                        </a:ln>
                        <a:solidFill>
                          <a:schemeClr val="tx1"/>
                        </a:solidFill>
                        <a:effectLst/>
                        <a:latin typeface="Times New Roman" panose="02020603050405020304" pitchFamily="18" charset="0"/>
                        <a:cs typeface="Calibri" panose="020F0502020204030204"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ru-RU" altLang="ru-RU" sz="1900" b="0" i="0" u="none" strike="noStrike" cap="none" normalizeH="0" baseline="0" dirty="0">
                        <a:ln>
                          <a:noFill/>
                        </a:ln>
                        <a:solidFill>
                          <a:schemeClr val="tx1"/>
                        </a:solidFill>
                        <a:effectLst/>
                        <a:latin typeface="Times New Roman" panose="02020603050405020304" pitchFamily="18" charset="0"/>
                        <a:cs typeface="Calibri" panose="020F0502020204030204"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pPr>
                      <a:r>
                        <a:rPr kumimoji="0" lang="ru-RU" altLang="ru-RU" sz="1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О внесении изменений в Законы «Об областном бюджете…», </a:t>
                      </a:r>
                      <a:br>
                        <a:rPr kumimoji="0" lang="ru-RU" altLang="ru-RU" sz="1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kumimoji="0" lang="ru-RU" altLang="ru-RU" sz="1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«О бюджете ТФОМС…» на 2022 год</a:t>
                      </a:r>
                      <a:r>
                        <a:rPr kumimoji="0" lang="ru-RU" altLang="ru-RU" sz="1900" b="0" i="0" u="none" strike="noStrike" cap="none" normalizeH="0" baseline="0" dirty="0">
                          <a:ln>
                            <a:noFill/>
                          </a:ln>
                          <a:solidFill>
                            <a:schemeClr val="tx1"/>
                          </a:solidFill>
                          <a:effectLst/>
                          <a:latin typeface="Times New Roman" panose="02020603050405020304" pitchFamily="18" charset="0"/>
                          <a:cs typeface="Calibri" panose="020F0502020204030204" pitchFamily="34" charset="0"/>
                        </a:rPr>
                        <a:t> и на плановый период</a:t>
                      </a:r>
                      <a:endParaRPr kumimoji="0" lang="ru-RU" altLang="ru-RU" sz="1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3200" b="1" i="0" u="none" strike="noStrike" kern="700" cap="none" normalizeH="0" baseline="0" dirty="0">
                          <a:ln>
                            <a:noFill/>
                          </a:ln>
                          <a:solidFill>
                            <a:schemeClr val="tx1"/>
                          </a:solidFill>
                          <a:effectLst/>
                          <a:latin typeface="Times New Roman" panose="02020603050405020304" pitchFamily="18" charset="0"/>
                          <a:cs typeface="Times New Roman" panose="02020603050405020304" pitchFamily="18" charset="0"/>
                        </a:rPr>
                        <a:t>2</a:t>
                      </a:r>
                    </a:p>
                  </a:txBody>
                  <a:tcPr marL="68593" marR="68593"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830908">
                <a:tc vMerge="1">
                  <a:txBody>
                    <a:bodyPr/>
                    <a:lstStyle/>
                    <a:p>
                      <a:endParaRPr lang="ru-RU"/>
                    </a:p>
                  </a:txBody>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3200" b="1" i="0" u="none" strike="noStrike" kern="700" cap="none" normalizeH="0" baseline="0" dirty="0">
                          <a:ln>
                            <a:noFill/>
                          </a:ln>
                          <a:solidFill>
                            <a:schemeClr val="tx1"/>
                          </a:solidFill>
                          <a:effectLst/>
                          <a:latin typeface="Times New Roman" panose="02020603050405020304" pitchFamily="18" charset="0"/>
                          <a:cs typeface="Times New Roman" panose="02020603050405020304" pitchFamily="18" charset="0"/>
                        </a:rPr>
                        <a:t>5</a:t>
                      </a:r>
                    </a:p>
                  </a:txBody>
                  <a:tcPr marL="68593" marR="6859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4" name="Номер слайда 1">
            <a:extLst>
              <a:ext uri="{FF2B5EF4-FFF2-40B4-BE49-F238E27FC236}">
                <a16:creationId xmlns:a16="http://schemas.microsoft.com/office/drawing/2014/main" id="{6001998C-98D3-7CD2-B556-7771E7A9FC86}"/>
              </a:ext>
            </a:extLst>
          </p:cNvPr>
          <p:cNvSpPr txBox="1">
            <a:spLocks/>
          </p:cNvSpPr>
          <p:nvPr/>
        </p:nvSpPr>
        <p:spPr>
          <a:xfrm>
            <a:off x="8820150" y="0"/>
            <a:ext cx="323850" cy="307975"/>
          </a:xfrm>
          <a:prstGeom prst="rect">
            <a:avLst/>
          </a:prstGeom>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4F4BA420-71F4-4C1C-BD3F-32948D316E08}" type="slidenum">
              <a:rPr lang="en-US" altLang="ru-RU" sz="1400" b="1" smtClean="0">
                <a:solidFill>
                  <a:schemeClr val="tx2">
                    <a:lumMod val="60000"/>
                    <a:lumOff val="40000"/>
                  </a:schemeClr>
                </a:solidFill>
                <a:latin typeface="Times New Roman" panose="02020603050405020304" pitchFamily="18" charset="0"/>
                <a:cs typeface="Times New Roman" panose="02020603050405020304" pitchFamily="18" charset="0"/>
              </a:rPr>
              <a:pPr>
                <a:defRPr/>
              </a:pPr>
              <a:t>4</a:t>
            </a:fld>
            <a:endParaRPr lang="en-US" altLang="ru-RU" sz="1400" b="1"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sp>
        <p:nvSpPr>
          <p:cNvPr id="7" name="Номер слайда 1">
            <a:extLst>
              <a:ext uri="{FF2B5EF4-FFF2-40B4-BE49-F238E27FC236}">
                <a16:creationId xmlns:a16="http://schemas.microsoft.com/office/drawing/2014/main" id="{253E081C-3F76-C060-A3DD-9BD68BED5848}"/>
              </a:ext>
            </a:extLst>
          </p:cNvPr>
          <p:cNvSpPr txBox="1">
            <a:spLocks/>
          </p:cNvSpPr>
          <p:nvPr/>
        </p:nvSpPr>
        <p:spPr>
          <a:xfrm>
            <a:off x="8784000" y="3175"/>
            <a:ext cx="323850" cy="307975"/>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792DC270-0983-4CBC-AD35-FBB05FCFB7D2}"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4</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44E71251-F990-428C-ACFD-B40C8E837363}"/>
              </a:ext>
            </a:extLst>
          </p:cNvPr>
          <p:cNvSpPr>
            <a:spLocks noGrp="1" noChangeArrowheads="1"/>
          </p:cNvSpPr>
          <p:nvPr>
            <p:ph type="title"/>
          </p:nvPr>
        </p:nvSpPr>
        <p:spPr>
          <a:xfrm>
            <a:off x="673100" y="504825"/>
            <a:ext cx="7807325" cy="908050"/>
          </a:xfrm>
        </p:spPr>
        <p:txBody>
          <a:bodyPr tIns="12572">
            <a:noAutofit/>
          </a:bodyPr>
          <a:lstStyle/>
          <a:p>
            <a:pPr algn="ctr">
              <a:lnSpc>
                <a:spcPct val="95000"/>
              </a:lnSpc>
              <a:buSzPct val="45000"/>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defRPr/>
            </a:pPr>
            <a:br>
              <a:rPr lang="ru-RU" altLang="ru-RU" sz="2000" b="1" dirty="0">
                <a:solidFill>
                  <a:schemeClr val="tx1"/>
                </a:solidFill>
                <a:latin typeface="Times New Roman" panose="02020603050405020304" pitchFamily="18" charset="0"/>
                <a:cs typeface="Times New Roman" panose="02020603050405020304" pitchFamily="18" charset="0"/>
              </a:rPr>
            </a:br>
            <a:endParaRPr lang="ru-RU" altLang="ru-RU" sz="2000" b="1" dirty="0">
              <a:solidFill>
                <a:schemeClr val="tx1"/>
              </a:solidFill>
              <a:latin typeface="Times New Roman" panose="02020603050405020304" pitchFamily="18" charset="0"/>
              <a:cs typeface="Times New Roman" panose="02020603050405020304" pitchFamily="18" charset="0"/>
            </a:endParaRPr>
          </a:p>
        </p:txBody>
      </p:sp>
      <p:sp>
        <p:nvSpPr>
          <p:cNvPr id="31747" name="TextBox 2">
            <a:extLst>
              <a:ext uri="{FF2B5EF4-FFF2-40B4-BE49-F238E27FC236}">
                <a16:creationId xmlns:a16="http://schemas.microsoft.com/office/drawing/2014/main" id="{76198F62-115E-9F07-749C-2E2294FF7988}"/>
              </a:ext>
            </a:extLst>
          </p:cNvPr>
          <p:cNvSpPr txBox="1">
            <a:spLocks noChangeArrowheads="1"/>
          </p:cNvSpPr>
          <p:nvPr/>
        </p:nvSpPr>
        <p:spPr bwMode="auto">
          <a:xfrm>
            <a:off x="8874125" y="0"/>
            <a:ext cx="3952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buChar char=""/>
              <a:defRPr sz="2000">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buChar char=""/>
              <a:defRPr sz="2000">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buChar char=""/>
              <a:defRPr sz="2000">
                <a:solidFill>
                  <a:schemeClr val="tx1"/>
                </a:solidFill>
                <a:latin typeface="Corbel" panose="020B0503020204020204" pitchFamily="34" charset="0"/>
              </a:defRPr>
            </a:lvl9pPr>
          </a:lstStyle>
          <a:p>
            <a:pPr eaLnBrk="1" hangingPunct="1">
              <a:spcBef>
                <a:spcPct val="0"/>
              </a:spcBef>
              <a:buClrTx/>
              <a:buSzTx/>
              <a:buFontTx/>
              <a:buNone/>
            </a:pPr>
            <a:r>
              <a:rPr lang="ru-RU" altLang="ru-RU" sz="1400" b="1" i="1">
                <a:solidFill>
                  <a:srgbClr val="000000"/>
                </a:solidFill>
                <a:latin typeface="Times New Roman" panose="02020603050405020304" pitchFamily="18" charset="0"/>
                <a:cs typeface="Times New Roman" panose="02020603050405020304" pitchFamily="18" charset="0"/>
              </a:rPr>
              <a:t>3</a:t>
            </a:r>
          </a:p>
        </p:txBody>
      </p:sp>
      <p:graphicFrame>
        <p:nvGraphicFramePr>
          <p:cNvPr id="3" name="Таблица 2">
            <a:extLst>
              <a:ext uri="{FF2B5EF4-FFF2-40B4-BE49-F238E27FC236}">
                <a16:creationId xmlns:a16="http://schemas.microsoft.com/office/drawing/2014/main" id="{8C471073-502F-F414-4EC6-EAFF18679736}"/>
              </a:ext>
            </a:extLst>
          </p:cNvPr>
          <p:cNvGraphicFramePr>
            <a:graphicFrameLocks noGrp="1"/>
          </p:cNvGraphicFramePr>
          <p:nvPr>
            <p:extLst>
              <p:ext uri="{D42A27DB-BD31-4B8C-83A1-F6EECF244321}">
                <p14:modId xmlns:p14="http://schemas.microsoft.com/office/powerpoint/2010/main" val="1734834636"/>
              </p:ext>
            </p:extLst>
          </p:nvPr>
        </p:nvGraphicFramePr>
        <p:xfrm>
          <a:off x="0" y="3175"/>
          <a:ext cx="9144000" cy="6851649"/>
        </p:xfrm>
        <a:graphic>
          <a:graphicData uri="http://schemas.openxmlformats.org/drawingml/2006/table">
            <a:tbl>
              <a:tblPr/>
              <a:tblGrid>
                <a:gridCol w="7855731">
                  <a:extLst>
                    <a:ext uri="{9D8B030D-6E8A-4147-A177-3AD203B41FA5}">
                      <a16:colId xmlns:a16="http://schemas.microsoft.com/office/drawing/2014/main" val="20000"/>
                    </a:ext>
                  </a:extLst>
                </a:gridCol>
                <a:gridCol w="1288269">
                  <a:extLst>
                    <a:ext uri="{9D8B030D-6E8A-4147-A177-3AD203B41FA5}">
                      <a16:colId xmlns:a16="http://schemas.microsoft.com/office/drawing/2014/main" val="20001"/>
                    </a:ext>
                  </a:extLst>
                </a:gridCol>
              </a:tblGrid>
              <a:tr h="1127856">
                <a:tc gridSpan="2">
                  <a:txBody>
                    <a:bodyPr/>
                    <a:lstStyle>
                      <a:lvl1pPr indent="449263">
                        <a:spcBef>
                          <a:spcPts val="600"/>
                        </a:spcBef>
                        <a:buClr>
                          <a:schemeClr val="accent1"/>
                        </a:buClr>
                        <a:buSzPct val="80000"/>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9pPr>
                    </a:lstStyle>
                    <a:p>
                      <a:pPr marL="0" marR="0" lvl="0" indent="449263" algn="ctr" defTabSz="914400" rtl="0" eaLnBrk="1" fontAlgn="base" latinLnBrk="0" hangingPunct="0">
                        <a:lnSpc>
                          <a:spcPts val="2300"/>
                        </a:lnSpc>
                        <a:spcBef>
                          <a:spcPct val="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altLang="ru-RU" sz="2400" b="1"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Показатели за 2022 год</a:t>
                      </a:r>
                      <a:endPar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793" marR="68793" marT="41611" marB="35743" anchor="ctr" horzOverflow="overflow">
                    <a:lnL w="12700" cap="flat" cmpd="sng" algn="ctr">
                      <a:solidFill>
                        <a:srgbClr val="FADA7A"/>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rgbClr val="FADA7A"/>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chemeClr val="bg2"/>
                    </a:solidFill>
                  </a:tcPr>
                </a:tc>
                <a:tc hMerge="1">
                  <a:txBody>
                    <a:bodyPr/>
                    <a:lstStyle>
                      <a:lvl1pPr>
                        <a:spcBef>
                          <a:spcPts val="600"/>
                        </a:spcBef>
                        <a:buClr>
                          <a:schemeClr val="accent1"/>
                        </a:buClr>
                        <a:buSzPct val="80000"/>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anose="020B0503020204020204" pitchFamily="34" charset="0"/>
                        </a:defRPr>
                      </a:lvl9pPr>
                    </a:lstStyle>
                    <a:p>
                      <a:pPr marL="0" marR="0" lvl="0" indent="0" algn="ctr" defTabSz="914400" rtl="0" eaLnBrk="1" fontAlgn="base" latinLnBrk="0" hangingPunct="0">
                        <a:lnSpc>
                          <a:spcPts val="2300"/>
                        </a:lnSpc>
                        <a:spcBef>
                          <a:spcPct val="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ru-RU" altLang="ru-RU" sz="2400" b="1" i="1" u="none" strike="noStrike" cap="none" normalizeH="0" baseline="0" dirty="0">
                        <a:ln>
                          <a:noFill/>
                        </a:ln>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806" marR="68806" marT="41604" marB="35737" horzOverflow="overflow">
                    <a:lnL w="12700" cap="flat" cmpd="sng" algn="ctr">
                      <a:solidFill>
                        <a:srgbClr val="464653"/>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rgbClr val="FADA7A"/>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rgbClr val="E2F3FE"/>
                    </a:solidFill>
                  </a:tcPr>
                </a:tc>
                <a:extLst>
                  <a:ext uri="{0D108BD9-81ED-4DB2-BD59-A6C34878D82A}">
                    <a16:rowId xmlns:a16="http://schemas.microsoft.com/office/drawing/2014/main" val="10000"/>
                  </a:ext>
                </a:extLst>
              </a:tr>
              <a:tr h="2534553">
                <a:tc>
                  <a:txBody>
                    <a:bodyPr/>
                    <a:lstStyle>
                      <a:lvl1pPr indent="447675">
                        <a:spcBef>
                          <a:spcPts val="600"/>
                        </a:spcBef>
                        <a:buClr>
                          <a:schemeClr val="accent1"/>
                        </a:buClr>
                        <a:buSzPct val="80000"/>
                        <a:buFont typeface="Wingdings 2" panose="05020102010507070707" pitchFamily="18" charset="2"/>
                        <a:tabLst>
                          <a:tab pos="2952750" algn="l"/>
                        </a:tabLst>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tabLst>
                          <a:tab pos="2952750" algn="l"/>
                        </a:tabLst>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tabLst>
                          <a:tab pos="2952750" algn="l"/>
                        </a:tabLst>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tabLst>
                          <a:tab pos="2952750" algn="l"/>
                        </a:tabLst>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tabLst>
                          <a:tab pos="2952750" algn="l"/>
                        </a:tabLst>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tabLst>
                          <a:tab pos="2952750" algn="l"/>
                        </a:tabLst>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tabLst>
                          <a:tab pos="2952750" algn="l"/>
                        </a:tabLst>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tabLst>
                          <a:tab pos="2952750" algn="l"/>
                        </a:tabLst>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tabLst>
                          <a:tab pos="2952750" algn="l"/>
                        </a:tabLst>
                        <a:defRPr>
                          <a:solidFill>
                            <a:schemeClr val="tx1"/>
                          </a:solidFill>
                          <a:latin typeface="Corbel" panose="020B0503020204020204" pitchFamily="34" charset="0"/>
                        </a:defRPr>
                      </a:lvl9pPr>
                    </a:lstStyle>
                    <a:p>
                      <a:pPr marL="36000" marR="0" lvl="0" indent="447675" algn="l" defTabSz="914400" rtl="0" eaLnBrk="1" fontAlgn="base" latinLnBrk="0" hangingPunct="1">
                        <a:lnSpc>
                          <a:spcPct val="100000"/>
                        </a:lnSpc>
                        <a:spcBef>
                          <a:spcPts val="1200"/>
                        </a:spcBef>
                        <a:spcAft>
                          <a:spcPts val="600"/>
                        </a:spcAft>
                        <a:buClrTx/>
                        <a:buSzTx/>
                        <a:buFontTx/>
                        <a:buNone/>
                        <a:tabLst>
                          <a:tab pos="2952750" algn="l"/>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Calibri" panose="020F0502020204030204" pitchFamily="34" charset="0"/>
                        </a:rPr>
                        <a:t>Объем проверенных средств при проведении контрольных мероприятий (млн. рублей)</a:t>
                      </a:r>
                      <a:r>
                        <a:rPr lang="ru-RU" sz="2400" b="1" dirty="0">
                          <a:solidFill>
                            <a:schemeClr val="tx1"/>
                          </a:solidFill>
                          <a:effectLst/>
                          <a:latin typeface="Times New Roman" panose="02020603050405020304" pitchFamily="18" charset="0"/>
                          <a:ea typeface="Calibri" panose="020F0502020204030204" pitchFamily="34" charset="0"/>
                        </a:rPr>
                        <a:t> </a:t>
                      </a:r>
                      <a:r>
                        <a:rPr kumimoji="0" lang="ru-RU" altLang="ru-RU"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Calibri" panose="020F0502020204030204" pitchFamily="34" charset="0"/>
                        </a:rPr>
                        <a:t>, </a:t>
                      </a:r>
                    </a:p>
                    <a:p>
                      <a:pPr marL="36000" marR="0" lvl="0" indent="447675" algn="l" defTabSz="914400" rtl="0" eaLnBrk="1" fontAlgn="base" latinLnBrk="0" hangingPunct="1">
                        <a:lnSpc>
                          <a:spcPct val="100000"/>
                        </a:lnSpc>
                        <a:spcBef>
                          <a:spcPts val="1200"/>
                        </a:spcBef>
                        <a:spcAft>
                          <a:spcPts val="600"/>
                        </a:spcAft>
                        <a:buClrTx/>
                        <a:buSzTx/>
                        <a:buFontTx/>
                        <a:buNone/>
                        <a:tabLst>
                          <a:tab pos="2952750" algn="l"/>
                        </a:tabLst>
                      </a:pPr>
                      <a:r>
                        <a:rPr kumimoji="0" lang="ru-RU" altLang="ru-RU"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Calibri" panose="020F0502020204030204" pitchFamily="34" charset="0"/>
                        </a:rPr>
                        <a:t>в том числе</a:t>
                      </a:r>
                      <a:endPar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66" marR="5866" marT="8002" marB="0" anchor="ctr" horzOverflow="overflow">
                    <a:lnL w="12700" cap="flat" cmpd="sng" algn="ctr">
                      <a:solidFill>
                        <a:srgbClr val="FADA7A"/>
                      </a:solidFill>
                      <a:prstDash val="solid"/>
                      <a:round/>
                      <a:headEnd type="none" w="med" len="med"/>
                      <a:tailEnd type="none" w="med" len="med"/>
                    </a:lnL>
                    <a:lnR w="12700" cap="flat" cmpd="sng" algn="ctr">
                      <a:solidFill>
                        <a:srgbClr val="464653"/>
                      </a:solidFill>
                      <a:prstDash val="solid"/>
                      <a:round/>
                      <a:headEnd type="none" w="med" len="med"/>
                      <a:tailEnd type="none" w="med" len="med"/>
                    </a:lnR>
                    <a:lnT w="12700" cap="flat" cmpd="sng" algn="ctr">
                      <a:solidFill>
                        <a:srgbClr val="464653"/>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rgbClr val="FFFFFF"/>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21 965,5</a:t>
                      </a:r>
                      <a:endPar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66" marR="5866" marT="8002" marB="0" anchor="ctr" horzOverflow="overflow">
                    <a:lnL w="12700" cap="flat" cmpd="sng" algn="ctr">
                      <a:solidFill>
                        <a:srgbClr val="464653"/>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rgbClr val="464653"/>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1798830">
                <a:tc>
                  <a:txBody>
                    <a:bodyPr/>
                    <a:lstStyle>
                      <a:lvl1pPr indent="447675">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36000" marR="0" lvl="0" indent="447675" algn="l" defTabSz="914400" rtl="0" eaLnBrk="1" fontAlgn="base" latinLnBrk="0" hangingPunct="1">
                        <a:lnSpc>
                          <a:spcPct val="100000"/>
                        </a:lnSpc>
                        <a:spcBef>
                          <a:spcPct val="0"/>
                        </a:spcBef>
                        <a:spcAft>
                          <a:spcPct val="0"/>
                        </a:spcAft>
                        <a:buClrTx/>
                        <a:buSzTx/>
                        <a:buFontTx/>
                        <a:buNone/>
                        <a:tabLst/>
                      </a:pPr>
                      <a:r>
                        <a:rPr kumimoji="0" lang="ru-RU" altLang="ru-RU"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стоимость </a:t>
                      </a:r>
                      <a:r>
                        <a:rPr kumimoji="0" lang="ru-RU" alt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имущества Калининградской области</a:t>
                      </a:r>
                      <a:endPar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66" marR="5866" marT="8002" marB="0" anchor="ctr" horzOverflow="overflow">
                    <a:lnL w="12700" cap="flat" cmpd="sng" algn="ctr">
                      <a:solidFill>
                        <a:srgbClr val="FADA7A"/>
                      </a:solidFill>
                      <a:prstDash val="solid"/>
                      <a:round/>
                      <a:headEnd type="none" w="med" len="med"/>
                      <a:tailEnd type="none" w="med" len="med"/>
                    </a:lnL>
                    <a:lnR w="12700" cap="flat" cmpd="sng" algn="ctr">
                      <a:solidFill>
                        <a:srgbClr val="464653"/>
                      </a:solidFill>
                      <a:prstDash val="solid"/>
                      <a:round/>
                      <a:headEnd type="none" w="med" len="med"/>
                      <a:tailEnd type="none" w="med" len="med"/>
                    </a:lnR>
                    <a:lnT w="12700" cap="flat" cmpd="sng" algn="ctr">
                      <a:solidFill>
                        <a:srgbClr val="464653"/>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rgbClr val="FFFFFF"/>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ru-RU"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15 920,1</a:t>
                      </a:r>
                      <a:endParaRPr kumimoji="0" lang="ru-RU" altLang="ru-RU" sz="24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L="5866" marR="5866" marT="8002" marB="0" anchor="ctr" horzOverflow="overflow">
                    <a:lnL w="12700" cap="flat" cmpd="sng" algn="ctr">
                      <a:solidFill>
                        <a:srgbClr val="464653"/>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rgbClr val="464653"/>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1390410">
                <a:tc>
                  <a:txBody>
                    <a:bodyPr/>
                    <a:lstStyle>
                      <a:lvl1pPr indent="447675">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36000" marR="0" lvl="0" indent="447675" algn="l" defTabSz="914400" rtl="0" eaLnBrk="1" fontAlgn="base" latinLnBrk="0" hangingPunct="1">
                        <a:lnSpc>
                          <a:spcPts val="1200"/>
                        </a:lnSpc>
                        <a:spcBef>
                          <a:spcPts val="600"/>
                        </a:spcBef>
                        <a:spcAft>
                          <a:spcPts val="60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Количество нарушений (единиц)</a:t>
                      </a:r>
                      <a:endPar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66" marR="5866" marT="8002" marB="0" anchor="ctr" horzOverflow="overflow">
                    <a:lnL w="12700" cap="flat" cmpd="sng" algn="ctr">
                      <a:solidFill>
                        <a:srgbClr val="FADA7A"/>
                      </a:solidFill>
                      <a:prstDash val="solid"/>
                      <a:round/>
                      <a:headEnd type="none" w="med" len="med"/>
                      <a:tailEnd type="none" w="med" len="med"/>
                    </a:lnL>
                    <a:lnR w="12700" cap="flat" cmpd="sng" algn="ctr">
                      <a:solidFill>
                        <a:srgbClr val="464653"/>
                      </a:solidFill>
                      <a:prstDash val="solid"/>
                      <a:round/>
                      <a:headEnd type="none" w="med" len="med"/>
                      <a:tailEnd type="none" w="med" len="med"/>
                    </a:lnR>
                    <a:lnT w="12700" cap="flat" cmpd="sng" algn="ctr">
                      <a:solidFill>
                        <a:srgbClr val="464653"/>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rgbClr val="FFFFFF"/>
                    </a:solidFill>
                  </a:tcPr>
                </a:tc>
                <a:tc>
                  <a:txBody>
                    <a:bodyPr/>
                    <a:lstStyle>
                      <a:lvl1pPr>
                        <a:spcBef>
                          <a:spcPts val="600"/>
                        </a:spcBef>
                        <a:buClr>
                          <a:schemeClr val="accent1"/>
                        </a:buClr>
                        <a:buSzPct val="80000"/>
                        <a:buFont typeface="Wingdings 2" panose="05020102010507070707" pitchFamily="18" charset="2"/>
                        <a:defRPr sz="2800">
                          <a:solidFill>
                            <a:schemeClr val="tx1"/>
                          </a:solidFill>
                          <a:latin typeface="Corbel" panose="020B0503020204020204" pitchFamily="34" charset="0"/>
                        </a:defRPr>
                      </a:lvl1pPr>
                      <a:lvl2pPr marL="742950" indent="-285750">
                        <a:spcBef>
                          <a:spcPts val="550"/>
                        </a:spcBef>
                        <a:buClr>
                          <a:schemeClr val="accent1"/>
                        </a:buClr>
                        <a:buFont typeface="Verdana" panose="020B0604030504040204" pitchFamily="34" charset="0"/>
                        <a:defRPr sz="2400">
                          <a:solidFill>
                            <a:schemeClr val="tx1"/>
                          </a:solidFill>
                          <a:latin typeface="Corbel" panose="020B0503020204020204" pitchFamily="34" charset="0"/>
                        </a:defRPr>
                      </a:lvl2pPr>
                      <a:lvl3pPr marL="1143000" indent="-228600">
                        <a:spcBef>
                          <a:spcPct val="20000"/>
                        </a:spcBef>
                        <a:buClr>
                          <a:schemeClr val="accent2"/>
                        </a:buClr>
                        <a:buFont typeface="Wingdings 2" panose="05020102010507070707" pitchFamily="18" charset="2"/>
                        <a:defRPr sz="2000">
                          <a:solidFill>
                            <a:schemeClr val="tx1"/>
                          </a:solidFill>
                          <a:latin typeface="Corbel" panose="020B0503020204020204" pitchFamily="34" charset="0"/>
                        </a:defRPr>
                      </a:lvl3pPr>
                      <a:lvl4pPr marL="1600200" indent="-228600">
                        <a:spcBef>
                          <a:spcPct val="20000"/>
                        </a:spcBef>
                        <a:buClr>
                          <a:srgbClr val="D2DA7A"/>
                        </a:buClr>
                        <a:buFont typeface="Wingdings 2" panose="05020102010507070707" pitchFamily="18" charset="2"/>
                        <a:defRPr>
                          <a:solidFill>
                            <a:schemeClr val="tx1"/>
                          </a:solidFill>
                          <a:latin typeface="Corbel" panose="020B0503020204020204" pitchFamily="34" charset="0"/>
                        </a:defRPr>
                      </a:lvl4pPr>
                      <a:lvl5pPr marL="2057400" indent="-228600">
                        <a:spcBef>
                          <a:spcPct val="20000"/>
                        </a:spcBef>
                        <a:buClr>
                          <a:srgbClr val="FADA7A"/>
                        </a:buClr>
                        <a:buFont typeface="Wingdings 2" panose="05020102010507070707" pitchFamily="18" charset="2"/>
                        <a:defRPr>
                          <a:solidFill>
                            <a:schemeClr val="tx1"/>
                          </a:solidFill>
                          <a:latin typeface="Corbel" panose="020B0503020204020204" pitchFamily="34" charset="0"/>
                        </a:defRPr>
                      </a:lvl5pPr>
                      <a:lvl6pPr marL="25146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6pPr>
                      <a:lvl7pPr marL="29718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7pPr>
                      <a:lvl8pPr marL="34290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8pPr>
                      <a:lvl9pPr marL="3886200" indent="-228600" eaLnBrk="0" fontAlgn="base" hangingPunct="0">
                        <a:spcBef>
                          <a:spcPct val="20000"/>
                        </a:spcBef>
                        <a:spcAft>
                          <a:spcPct val="0"/>
                        </a:spcAft>
                        <a:buClr>
                          <a:srgbClr val="FADA7A"/>
                        </a:buClr>
                        <a:buFont typeface="Wingdings 2" panose="05020102010507070707" pitchFamily="18" charset="2"/>
                        <a:defRPr>
                          <a:solidFill>
                            <a:schemeClr val="tx1"/>
                          </a:solidFill>
                          <a:latin typeface="Corbel" panose="020B0503020204020204" pitchFamily="34" charset="0"/>
                        </a:defRPr>
                      </a:lvl9pPr>
                    </a:lstStyle>
                    <a:p>
                      <a:pPr marL="0" marR="0" lvl="0" indent="0" algn="ctr" defTabSz="914400" rtl="0" eaLnBrk="1" fontAlgn="base" latinLnBrk="0" hangingPunct="1">
                        <a:lnSpc>
                          <a:spcPct val="100000"/>
                        </a:lnSpc>
                        <a:spcBef>
                          <a:spcPts val="600"/>
                        </a:spcBef>
                        <a:spcAft>
                          <a:spcPts val="600"/>
                        </a:spcAft>
                        <a:buClrTx/>
                        <a:buSzTx/>
                        <a:buFontTx/>
                        <a:buNone/>
                        <a:tabLst/>
                      </a:pPr>
                      <a:r>
                        <a:rPr kumimoji="0" lang="ru-RU" altLang="ru-RU"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391</a:t>
                      </a:r>
                      <a:endParaRPr kumimoji="0" lang="ru-RU"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66" marR="5866" marT="8002" marB="0" anchor="ctr" horzOverflow="overflow">
                    <a:lnL w="12700" cap="flat" cmpd="sng" algn="ctr">
                      <a:solidFill>
                        <a:srgbClr val="464653"/>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rgbClr val="464653"/>
                      </a:solidFill>
                      <a:prstDash val="solid"/>
                      <a:round/>
                      <a:headEnd type="none" w="med" len="med"/>
                      <a:tailEnd type="none" w="med" len="med"/>
                    </a:lnT>
                    <a:lnB w="12700" cap="flat" cmpd="sng" algn="ctr">
                      <a:solidFill>
                        <a:srgbClr val="46465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6" name="Номер слайда 1">
            <a:extLst>
              <a:ext uri="{FF2B5EF4-FFF2-40B4-BE49-F238E27FC236}">
                <a16:creationId xmlns:a16="http://schemas.microsoft.com/office/drawing/2014/main" id="{8EECE6FB-0FC5-1226-2322-36D0ED4F2E30}"/>
              </a:ext>
            </a:extLst>
          </p:cNvPr>
          <p:cNvSpPr txBox="1">
            <a:spLocks/>
          </p:cNvSpPr>
          <p:nvPr/>
        </p:nvSpPr>
        <p:spPr>
          <a:xfrm>
            <a:off x="8784000" y="3175"/>
            <a:ext cx="323850" cy="307975"/>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79205531-C6AA-4C27-8C94-8721D6F7B092}"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5</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D3DE"/>
        </a:solidFill>
        <a:effectLst/>
      </p:bgPr>
    </p:bg>
    <p:spTree>
      <p:nvGrpSpPr>
        <p:cNvPr id="1" name=""/>
        <p:cNvGrpSpPr/>
        <p:nvPr/>
      </p:nvGrpSpPr>
      <p:grpSpPr>
        <a:xfrm>
          <a:off x="0" y="0"/>
          <a:ext cx="0" cy="0"/>
          <a:chOff x="0" y="0"/>
          <a:chExt cx="0" cy="0"/>
        </a:xfrm>
      </p:grpSpPr>
      <p:sp>
        <p:nvSpPr>
          <p:cNvPr id="33794" name="Текст 3">
            <a:extLst>
              <a:ext uri="{FF2B5EF4-FFF2-40B4-BE49-F238E27FC236}">
                <a16:creationId xmlns:a16="http://schemas.microsoft.com/office/drawing/2014/main" id="{A5570048-D314-B133-1A61-0E78E8A80044}"/>
              </a:ext>
            </a:extLst>
          </p:cNvPr>
          <p:cNvSpPr>
            <a:spLocks noGrp="1" noChangeArrowheads="1"/>
          </p:cNvSpPr>
          <p:nvPr>
            <p:ph type="body" idx="1"/>
          </p:nvPr>
        </p:nvSpPr>
        <p:spPr>
          <a:xfrm>
            <a:off x="447675" y="922338"/>
            <a:ext cx="4040188" cy="639762"/>
          </a:xfrm>
        </p:spPr>
        <p:txBody>
          <a:bodyPr/>
          <a:lstStyle/>
          <a:p>
            <a:pPr algn="ctr"/>
            <a:r>
              <a:rPr lang="ru-RU" altLang="ru-RU" sz="2100"/>
              <a:t>Объем установленных нарушений законодательства, млн. рублей</a:t>
            </a:r>
          </a:p>
        </p:txBody>
      </p:sp>
      <p:sp>
        <p:nvSpPr>
          <p:cNvPr id="33795" name="Текст 5">
            <a:extLst>
              <a:ext uri="{FF2B5EF4-FFF2-40B4-BE49-F238E27FC236}">
                <a16:creationId xmlns:a16="http://schemas.microsoft.com/office/drawing/2014/main" id="{A018C5AB-9E60-2AF4-EB23-E0B3007571E1}"/>
              </a:ext>
            </a:extLst>
          </p:cNvPr>
          <p:cNvSpPr>
            <a:spLocks noGrp="1" noChangeArrowheads="1"/>
          </p:cNvSpPr>
          <p:nvPr>
            <p:ph type="body" sz="quarter" idx="3"/>
          </p:nvPr>
        </p:nvSpPr>
        <p:spPr>
          <a:xfrm>
            <a:off x="4719638" y="731838"/>
            <a:ext cx="4041775" cy="896937"/>
          </a:xfrm>
        </p:spPr>
        <p:txBody>
          <a:bodyPr/>
          <a:lstStyle/>
          <a:p>
            <a:pPr algn="ctr">
              <a:spcBef>
                <a:spcPct val="0"/>
              </a:spcBef>
            </a:pPr>
            <a:r>
              <a:rPr lang="ru-RU" altLang="ru-RU" sz="2100" dirty="0"/>
              <a:t>Количество составленных актов по результатам контрольных мероприятий</a:t>
            </a:r>
          </a:p>
        </p:txBody>
      </p:sp>
      <p:graphicFrame>
        <p:nvGraphicFramePr>
          <p:cNvPr id="7" name="Объект 22">
            <a:extLst>
              <a:ext uri="{FF2B5EF4-FFF2-40B4-BE49-F238E27FC236}">
                <a16:creationId xmlns:a16="http://schemas.microsoft.com/office/drawing/2014/main" id="{53B0E95A-E56B-CD3D-DD2B-3D620DEED648}"/>
              </a:ext>
            </a:extLst>
          </p:cNvPr>
          <p:cNvGraphicFramePr>
            <a:graphicFrameLocks noGrp="1"/>
          </p:cNvGraphicFramePr>
          <p:nvPr>
            <p:ph sz="quarter" idx="4"/>
            <p:extLst>
              <p:ext uri="{D42A27DB-BD31-4B8C-83A1-F6EECF244321}">
                <p14:modId xmlns:p14="http://schemas.microsoft.com/office/powerpoint/2010/main" val="1610200695"/>
              </p:ext>
            </p:extLst>
          </p:nvPr>
        </p:nvGraphicFramePr>
        <p:xfrm>
          <a:off x="4787900" y="2174875"/>
          <a:ext cx="3905250" cy="39512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Объект 19">
            <a:extLst>
              <a:ext uri="{FF2B5EF4-FFF2-40B4-BE49-F238E27FC236}">
                <a16:creationId xmlns:a16="http://schemas.microsoft.com/office/drawing/2014/main" id="{533C0A1F-1853-5A90-D0E8-58FC46A77BD5}"/>
              </a:ext>
            </a:extLst>
          </p:cNvPr>
          <p:cNvGraphicFramePr>
            <a:graphicFrameLocks noGrp="1"/>
          </p:cNvGraphicFramePr>
          <p:nvPr>
            <p:ph sz="half" idx="2"/>
            <p:extLst>
              <p:ext uri="{D42A27DB-BD31-4B8C-83A1-F6EECF244321}">
                <p14:modId xmlns:p14="http://schemas.microsoft.com/office/powerpoint/2010/main" val="7062561"/>
              </p:ext>
            </p:extLst>
          </p:nvPr>
        </p:nvGraphicFramePr>
        <p:xfrm>
          <a:off x="481013" y="2174875"/>
          <a:ext cx="4040187"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3" name="Номер слайда 1">
            <a:extLst>
              <a:ext uri="{FF2B5EF4-FFF2-40B4-BE49-F238E27FC236}">
                <a16:creationId xmlns:a16="http://schemas.microsoft.com/office/drawing/2014/main" id="{D36DC96F-902C-D75C-5184-F12FA2629561}"/>
              </a:ext>
            </a:extLst>
          </p:cNvPr>
          <p:cNvSpPr txBox="1">
            <a:spLocks/>
          </p:cNvSpPr>
          <p:nvPr/>
        </p:nvSpPr>
        <p:spPr>
          <a:xfrm>
            <a:off x="8784000" y="3175"/>
            <a:ext cx="323850" cy="307975"/>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631A59A8-84D8-4F1B-879D-B1004E93C2C4}"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6</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spd="med">
    <p:wipe dir="d"/>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D3DE"/>
        </a:solidFill>
        <a:effectLst/>
      </p:bgPr>
    </p:bg>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3C6F3B91-5865-59EE-6BF9-BC2A9E985D54}"/>
              </a:ext>
            </a:extLst>
          </p:cNvPr>
          <p:cNvSpPr>
            <a:spLocks noGrp="1" noChangeArrowheads="1"/>
          </p:cNvSpPr>
          <p:nvPr>
            <p:ph type="title"/>
          </p:nvPr>
        </p:nvSpPr>
        <p:spPr>
          <a:xfrm>
            <a:off x="539750" y="476250"/>
            <a:ext cx="8145463" cy="576263"/>
          </a:xfrm>
          <a:solidFill>
            <a:schemeClr val="bg1"/>
          </a:solidFill>
        </p:spPr>
        <p:txBody>
          <a:bodyPr tIns="12572"/>
          <a:lstStyle/>
          <a:p>
            <a:pPr>
              <a:lnSpc>
                <a:spcPct val="95000"/>
              </a:lnSpc>
              <a:buSzPct val="45000"/>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endParaRPr lang="ru-RU" altLang="ru-RU" sz="2400">
              <a:cs typeface="Times New Roman" panose="02020603050405020304" pitchFamily="18" charset="0"/>
            </a:endParaRPr>
          </a:p>
        </p:txBody>
      </p:sp>
      <p:graphicFrame>
        <p:nvGraphicFramePr>
          <p:cNvPr id="6147" name="Group 3">
            <a:extLst>
              <a:ext uri="{FF2B5EF4-FFF2-40B4-BE49-F238E27FC236}">
                <a16:creationId xmlns:a16="http://schemas.microsoft.com/office/drawing/2014/main" id="{FB422D23-BEEF-EE60-447A-7C9E2F9778C5}"/>
              </a:ext>
            </a:extLst>
          </p:cNvPr>
          <p:cNvGraphicFramePr>
            <a:graphicFrameLocks noGrp="1"/>
          </p:cNvGraphicFramePr>
          <p:nvPr/>
        </p:nvGraphicFramePr>
        <p:xfrm>
          <a:off x="179388" y="188913"/>
          <a:ext cx="8856662" cy="6553200"/>
        </p:xfrm>
        <a:graphic>
          <a:graphicData uri="http://schemas.openxmlformats.org/drawingml/2006/table">
            <a:tbl>
              <a:tblPr/>
              <a:tblGrid>
                <a:gridCol w="8856662">
                  <a:extLst>
                    <a:ext uri="{9D8B030D-6E8A-4147-A177-3AD203B41FA5}">
                      <a16:colId xmlns:a16="http://schemas.microsoft.com/office/drawing/2014/main" val="20000"/>
                    </a:ext>
                  </a:extLst>
                </a:gridCol>
              </a:tblGrid>
              <a:tr h="6553200">
                <a:tc>
                  <a:txBody>
                    <a:bodyPr/>
                    <a:lstStyle>
                      <a:lvl1pPr defTabSz="449263">
                        <a:spcBef>
                          <a:spcPts val="600"/>
                        </a:spcBef>
                        <a:buClr>
                          <a:schemeClr val="accent1"/>
                        </a:buClr>
                        <a:buSzPct val="80000"/>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chemeClr val="tx1"/>
                          </a:solidFill>
                          <a:latin typeface="Corbel" pitchFamily="34" charset="0"/>
                        </a:defRPr>
                      </a:lvl1pPr>
                      <a:lvl2pPr marL="742950" indent="-285750" defTabSz="449263">
                        <a:spcBef>
                          <a:spcPts val="550"/>
                        </a:spcBef>
                        <a:buClr>
                          <a:schemeClr val="accent1"/>
                        </a:buClr>
                        <a:buFont typeface="Verdana" pitchFamily="34"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chemeClr val="tx1"/>
                          </a:solidFill>
                          <a:latin typeface="Corbel" pitchFamily="34" charset="0"/>
                        </a:defRPr>
                      </a:lvl2pPr>
                      <a:lvl3pPr marL="1143000" indent="-228600" defTabSz="449263">
                        <a:spcBef>
                          <a:spcPct val="20000"/>
                        </a:spcBef>
                        <a:buClr>
                          <a:schemeClr val="accent2"/>
                        </a:buClr>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chemeClr val="tx1"/>
                          </a:solidFill>
                          <a:latin typeface="Corbel" pitchFamily="34" charset="0"/>
                        </a:defRPr>
                      </a:lvl3pPr>
                      <a:lvl4pPr marL="1600200" indent="-228600" defTabSz="449263">
                        <a:spcBef>
                          <a:spcPct val="20000"/>
                        </a:spcBef>
                        <a:buClr>
                          <a:srgbClr val="D2DA7A"/>
                        </a:buClr>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itchFamily="34" charset="0"/>
                        </a:defRPr>
                      </a:lvl4pPr>
                      <a:lvl5pPr marL="2057400" indent="-228600" defTabSz="449263">
                        <a:spcBef>
                          <a:spcPct val="20000"/>
                        </a:spcBef>
                        <a:buClr>
                          <a:srgbClr val="FADA7A"/>
                        </a:buClr>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itchFamily="34" charset="0"/>
                        </a:defRPr>
                      </a:lvl5pPr>
                      <a:lvl6pPr marL="2514600" indent="-228600" defTabSz="449263" eaLnBrk="0" fontAlgn="base" hangingPunct="0">
                        <a:spcBef>
                          <a:spcPct val="20000"/>
                        </a:spcBef>
                        <a:spcAft>
                          <a:spcPct val="0"/>
                        </a:spcAft>
                        <a:buClr>
                          <a:srgbClr val="FADA7A"/>
                        </a:buClr>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itchFamily="34" charset="0"/>
                        </a:defRPr>
                      </a:lvl6pPr>
                      <a:lvl7pPr marL="2971800" indent="-228600" defTabSz="449263" eaLnBrk="0" fontAlgn="base" hangingPunct="0">
                        <a:spcBef>
                          <a:spcPct val="20000"/>
                        </a:spcBef>
                        <a:spcAft>
                          <a:spcPct val="0"/>
                        </a:spcAft>
                        <a:buClr>
                          <a:srgbClr val="FADA7A"/>
                        </a:buClr>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itchFamily="34" charset="0"/>
                        </a:defRPr>
                      </a:lvl7pPr>
                      <a:lvl8pPr marL="3429000" indent="-228600" defTabSz="449263" eaLnBrk="0" fontAlgn="base" hangingPunct="0">
                        <a:spcBef>
                          <a:spcPct val="20000"/>
                        </a:spcBef>
                        <a:spcAft>
                          <a:spcPct val="0"/>
                        </a:spcAft>
                        <a:buClr>
                          <a:srgbClr val="FADA7A"/>
                        </a:buClr>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itchFamily="34" charset="0"/>
                        </a:defRPr>
                      </a:lvl8pPr>
                      <a:lvl9pPr marL="3886200" indent="-228600" defTabSz="449263" eaLnBrk="0" fontAlgn="base" hangingPunct="0">
                        <a:spcBef>
                          <a:spcPct val="20000"/>
                        </a:spcBef>
                        <a:spcAft>
                          <a:spcPct val="0"/>
                        </a:spcAft>
                        <a:buClr>
                          <a:srgbClr val="FADA7A"/>
                        </a:buClr>
                        <a:buFont typeface="Wingdings 2" pitchFamily="18"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Corbel" pitchFamily="34" charset="0"/>
                        </a:defRPr>
                      </a:lvl9pPr>
                    </a:lstStyle>
                    <a:p>
                      <a:pPr marL="0" marR="0" lvl="0" indent="0" algn="ctr" defTabSz="449263" rtl="0" eaLnBrk="1" fontAlgn="base" latinLnBrk="0" hangingPunct="0">
                        <a:lnSpc>
                          <a:spcPct val="95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ru-RU" sz="2000" b="1" i="1" u="none" strike="noStrike" kern="1200" cap="none" normalizeH="0" baseline="0" dirty="0">
                        <a:ln>
                          <a:noFill/>
                        </a:ln>
                        <a:solidFill>
                          <a:srgbClr val="000000"/>
                        </a:solidFill>
                        <a:effectLst/>
                        <a:latin typeface="Times New Roman" pitchFamily="18" charset="0"/>
                        <a:ea typeface="SimSun" charset="-122"/>
                        <a:cs typeface="Times New Roman" pitchFamily="18" charset="0"/>
                      </a:endParaRPr>
                    </a:p>
                  </a:txBody>
                  <a:tcPr marL="81679" marR="81679" marT="49304" marB="42447" horzOverflow="overflow">
                    <a:lnL w="12700" cap="flat" cmpd="sng" algn="ctr">
                      <a:solidFill>
                        <a:srgbClr val="FADA7A"/>
                      </a:solidFill>
                      <a:prstDash val="solid"/>
                      <a:round/>
                      <a:headEnd type="none" w="med" len="med"/>
                      <a:tailEnd type="none" w="med" len="med"/>
                    </a:lnL>
                    <a:lnR w="12700" cap="flat" cmpd="sng" algn="ctr">
                      <a:solidFill>
                        <a:srgbClr val="FADA7A"/>
                      </a:solidFill>
                      <a:prstDash val="solid"/>
                      <a:round/>
                      <a:headEnd type="none" w="med" len="med"/>
                      <a:tailEnd type="none" w="med" len="med"/>
                    </a:lnR>
                    <a:lnT w="12700" cap="flat" cmpd="sng" algn="ctr">
                      <a:solidFill>
                        <a:srgbClr val="FADA7A"/>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
        <p:nvSpPr>
          <p:cNvPr id="34825" name="TextBox 1">
            <a:extLst>
              <a:ext uri="{FF2B5EF4-FFF2-40B4-BE49-F238E27FC236}">
                <a16:creationId xmlns:a16="http://schemas.microsoft.com/office/drawing/2014/main" id="{BFF3A5FC-82D1-96D9-08B6-3A1E03F28688}"/>
              </a:ext>
            </a:extLst>
          </p:cNvPr>
          <p:cNvSpPr txBox="1">
            <a:spLocks noChangeArrowheads="1"/>
          </p:cNvSpPr>
          <p:nvPr/>
        </p:nvSpPr>
        <p:spPr bwMode="auto">
          <a:xfrm>
            <a:off x="576263" y="292100"/>
            <a:ext cx="8145462" cy="452438"/>
          </a:xfrm>
          <a:prstGeom prst="rect">
            <a:avLst/>
          </a:prstGeom>
          <a:solidFill>
            <a:schemeClr val="bg1"/>
          </a:solidFill>
          <a:ln w="9525">
            <a:solidFill>
              <a:schemeClr val="bg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ts val="2800"/>
              </a:lnSpc>
              <a:spcBef>
                <a:spcPct val="0"/>
              </a:spcBef>
              <a:buFontTx/>
              <a:buNone/>
            </a:pPr>
            <a:r>
              <a:rPr lang="ru-RU" altLang="ru-RU" sz="2800" b="1">
                <a:solidFill>
                  <a:srgbClr val="000000"/>
                </a:solidFill>
                <a:cs typeface="Times New Roman" panose="02020603050405020304" pitchFamily="18" charset="0"/>
              </a:rPr>
              <a:t>Структура выявленных нарушений</a:t>
            </a:r>
            <a:endParaRPr lang="ru-RU" altLang="ru-RU" sz="2800" b="1">
              <a:solidFill>
                <a:srgbClr val="000000"/>
              </a:solidFill>
              <a:latin typeface="Gill Sans MT" panose="020B0502020104020203" pitchFamily="34" charset="0"/>
            </a:endParaRPr>
          </a:p>
        </p:txBody>
      </p:sp>
      <p:graphicFrame>
        <p:nvGraphicFramePr>
          <p:cNvPr id="34826" name="Диаграмма 2">
            <a:extLst>
              <a:ext uri="{FF2B5EF4-FFF2-40B4-BE49-F238E27FC236}">
                <a16:creationId xmlns:a16="http://schemas.microsoft.com/office/drawing/2014/main" id="{454F2531-B3BC-1863-EEE5-AC13EC42E537}"/>
              </a:ext>
            </a:extLst>
          </p:cNvPr>
          <p:cNvGraphicFramePr>
            <a:graphicFrameLocks/>
          </p:cNvGraphicFramePr>
          <p:nvPr/>
        </p:nvGraphicFramePr>
        <p:xfrm>
          <a:off x="1352550" y="1185863"/>
          <a:ext cx="6510338" cy="5318125"/>
        </p:xfrm>
        <a:graphic>
          <a:graphicData uri="http://schemas.openxmlformats.org/presentationml/2006/ole">
            <mc:AlternateContent xmlns:mc="http://schemas.openxmlformats.org/markup-compatibility/2006">
              <mc:Choice xmlns:v="urn:schemas-microsoft-com:vml" Requires="v">
                <p:oleObj name="Chart" r:id="rId3" imgW="6517189" imgH="5322269" progId="Excel.Chart.8">
                  <p:embed/>
                </p:oleObj>
              </mc:Choice>
              <mc:Fallback>
                <p:oleObj name="Chart" r:id="rId3" imgW="6517189" imgH="5322269" progId="Excel.Chart.8">
                  <p:embed/>
                  <p:pic>
                    <p:nvPicPr>
                      <p:cNvPr id="0" name="Диаграмма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2550" y="1185863"/>
                        <a:ext cx="6510338" cy="531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Номер слайда 1">
            <a:extLst>
              <a:ext uri="{FF2B5EF4-FFF2-40B4-BE49-F238E27FC236}">
                <a16:creationId xmlns:a16="http://schemas.microsoft.com/office/drawing/2014/main" id="{D58CC9DD-AB79-CCBC-E1C0-50E828534C5F}"/>
              </a:ext>
            </a:extLst>
          </p:cNvPr>
          <p:cNvSpPr txBox="1">
            <a:spLocks/>
          </p:cNvSpPr>
          <p:nvPr/>
        </p:nvSpPr>
        <p:spPr>
          <a:xfrm>
            <a:off x="8784000" y="3175"/>
            <a:ext cx="323850" cy="307975"/>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631A59A8-84D8-4F1B-879D-B1004E93C2C4}"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7</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Заголовок 1">
            <a:extLst>
              <a:ext uri="{FF2B5EF4-FFF2-40B4-BE49-F238E27FC236}">
                <a16:creationId xmlns:a16="http://schemas.microsoft.com/office/drawing/2014/main" id="{DAE61A72-DE3A-8E33-4F1C-AB242DF59316}"/>
              </a:ext>
            </a:extLst>
          </p:cNvPr>
          <p:cNvSpPr>
            <a:spLocks noGrp="1"/>
          </p:cNvSpPr>
          <p:nvPr>
            <p:ph type="title"/>
          </p:nvPr>
        </p:nvSpPr>
        <p:spPr>
          <a:xfrm>
            <a:off x="0" y="0"/>
            <a:ext cx="9144000" cy="1268413"/>
          </a:xfrm>
          <a:solidFill>
            <a:srgbClr val="CCD3DE"/>
          </a:solidFill>
        </p:spPr>
        <p:txBody>
          <a:bodyPr/>
          <a:lstStyle/>
          <a:p>
            <a:pPr indent="449263" eaLnBrk="1" hangingPunct="1"/>
            <a:r>
              <a:rPr lang="ru-RU" altLang="ru-RU" sz="2400" b="1" dirty="0">
                <a:latin typeface="Times New Roman" panose="02020603050405020304" pitchFamily="18" charset="0"/>
                <a:cs typeface="Times New Roman" panose="02020603050405020304" pitchFamily="18" charset="0"/>
              </a:rPr>
              <a:t>Характерные нарушения бюджетного законодательства, установленные при подготовке Заключений по исполнению бюджетов </a:t>
            </a:r>
          </a:p>
        </p:txBody>
      </p:sp>
      <p:graphicFrame>
        <p:nvGraphicFramePr>
          <p:cNvPr id="2" name="Таблица 1">
            <a:extLst>
              <a:ext uri="{FF2B5EF4-FFF2-40B4-BE49-F238E27FC236}">
                <a16:creationId xmlns:a16="http://schemas.microsoft.com/office/drawing/2014/main" id="{66644F0B-32C7-7445-011A-D4B776A9488C}"/>
              </a:ext>
            </a:extLst>
          </p:cNvPr>
          <p:cNvGraphicFramePr>
            <a:graphicFrameLocks noGrp="1"/>
          </p:cNvGraphicFramePr>
          <p:nvPr>
            <p:extLst>
              <p:ext uri="{D42A27DB-BD31-4B8C-83A1-F6EECF244321}">
                <p14:modId xmlns:p14="http://schemas.microsoft.com/office/powerpoint/2010/main" val="2348268833"/>
              </p:ext>
            </p:extLst>
          </p:nvPr>
        </p:nvGraphicFramePr>
        <p:xfrm>
          <a:off x="0" y="1268413"/>
          <a:ext cx="9144000" cy="5589586"/>
        </p:xfrm>
        <a:graphic>
          <a:graphicData uri="http://schemas.openxmlformats.org/drawingml/2006/table">
            <a:tbl>
              <a:tblPr firstRow="1" firstCol="1" bandRow="1">
                <a:tableStyleId>{5C22544A-7EE6-4342-B048-85BDC9FD1C3A}</a:tableStyleId>
              </a:tblPr>
              <a:tblGrid>
                <a:gridCol w="9144000">
                  <a:extLst>
                    <a:ext uri="{9D8B030D-6E8A-4147-A177-3AD203B41FA5}">
                      <a16:colId xmlns:a16="http://schemas.microsoft.com/office/drawing/2014/main" val="20000"/>
                    </a:ext>
                  </a:extLst>
                </a:gridCol>
              </a:tblGrid>
              <a:tr h="1349210">
                <a:tc>
                  <a:txBody>
                    <a:bodyPr/>
                    <a:lstStyle/>
                    <a:p>
                      <a:pPr indent="450215"/>
                      <a:r>
                        <a:rPr lang="ru-RU" sz="1400" b="1" kern="100" dirty="0">
                          <a:solidFill>
                            <a:schemeClr val="tx1"/>
                          </a:solidFill>
                          <a:effectLst/>
                          <a:latin typeface="Times New Roman" panose="02020603050405020304" pitchFamily="18" charset="0"/>
                          <a:cs typeface="Times New Roman" panose="02020603050405020304" pitchFamily="18" charset="0"/>
                        </a:rPr>
                        <a:t>Без внесения изменений в закон об областном бюджете на 2021 год принято публичное нормативное обязательство на основании судебных актов, предусматривающих обращение взыскания на средства бюджетов бюджетной системы Российской Федерации, что не обеспечивает выполнение положения, определенного статьей 217 (абзац 3 пункт 3) Бюджетного кодекса Российской Федерации </a:t>
                      </a:r>
                      <a:r>
                        <a:rPr lang="ru-RU" sz="1400" b="0" kern="100" dirty="0">
                          <a:solidFill>
                            <a:schemeClr val="tx1"/>
                          </a:solidFill>
                          <a:effectLst/>
                          <a:latin typeface="Times New Roman" panose="02020603050405020304" pitchFamily="18" charset="0"/>
                          <a:cs typeface="Times New Roman" panose="02020603050405020304" pitchFamily="18" charset="0"/>
                        </a:rPr>
                        <a:t>(Заключение на исполнение бюджета за 2021 год)</a:t>
                      </a:r>
                      <a:endParaRPr lang="ru-RU" sz="14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952" marR="519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349210">
                <a:tc>
                  <a:txBody>
                    <a:bodyPr/>
                    <a:lstStyle/>
                    <a:p>
                      <a:pPr indent="450215"/>
                      <a:r>
                        <a:rPr lang="ru-RU" sz="1400" b="1" kern="100" dirty="0">
                          <a:solidFill>
                            <a:schemeClr val="tx1"/>
                          </a:solidFill>
                          <a:effectLst/>
                          <a:latin typeface="Times New Roman" panose="02020603050405020304" pitchFamily="18" charset="0"/>
                          <a:cs typeface="Times New Roman" panose="02020603050405020304" pitchFamily="18" charset="0"/>
                        </a:rPr>
                        <a:t>В целях увеличения расходов областного бюджета, не связанных с исполнением публичных нормативных обязательств, без внесения изменений Закон № 27, уменьшены бюджетные ассигнования на исполнение публичных нормативных обязательств (на 194,5 млн. рублей), что является нарушением статьи 217 (абзац 16 пункт 3) Бюджетного кодекса Российской Федерации </a:t>
                      </a:r>
                      <a:r>
                        <a:rPr lang="ru-RU" sz="1400" b="0" kern="100" dirty="0">
                          <a:solidFill>
                            <a:schemeClr val="tx1"/>
                          </a:solidFill>
                          <a:effectLst/>
                          <a:latin typeface="Times New Roman" panose="02020603050405020304" pitchFamily="18" charset="0"/>
                          <a:cs typeface="Times New Roman" panose="02020603050405020304" pitchFamily="18" charset="0"/>
                        </a:rPr>
                        <a:t>(Заключение на исполнение бюджета за 2021 год)</a:t>
                      </a:r>
                      <a:endParaRPr lang="ru-RU" sz="14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952" marR="519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349210">
                <a:tc>
                  <a:txBody>
                    <a:bodyPr/>
                    <a:lstStyle/>
                    <a:p>
                      <a:pPr indent="450215"/>
                      <a:r>
                        <a:rPr lang="ru-RU" sz="1400" b="1" kern="100" dirty="0">
                          <a:solidFill>
                            <a:schemeClr val="tx1"/>
                          </a:solidFill>
                          <a:effectLst/>
                          <a:latin typeface="Times New Roman" panose="02020603050405020304" pitchFamily="18" charset="0"/>
                          <a:cs typeface="Times New Roman" panose="02020603050405020304" pitchFamily="18" charset="0"/>
                        </a:rPr>
                        <a:t>Закон о бюджете ТФОМС КО на 2022 год принимался в отсутствие Программы государственных гарантий бесплатного оказания гражданам медицинской помощи в Калининградской области, что не позволило оценить эффективность и достоверность бюджета, согласно статьям 34 и 37 Бюджетного кодекса Российской Федерации </a:t>
                      </a:r>
                      <a:r>
                        <a:rPr lang="ru-RU" sz="1400" b="0" kern="100" dirty="0">
                          <a:solidFill>
                            <a:schemeClr val="tx1"/>
                          </a:solidFill>
                          <a:effectLst/>
                          <a:latin typeface="Times New Roman" panose="02020603050405020304" pitchFamily="18" charset="0"/>
                          <a:cs typeface="Times New Roman" panose="02020603050405020304" pitchFamily="18" charset="0"/>
                        </a:rPr>
                        <a:t>(Проект закона о Фонде ОМС на 2022 год)</a:t>
                      </a:r>
                      <a:endParaRPr lang="ru-RU" sz="14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952" marR="519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41956">
                <a:tc>
                  <a:txBody>
                    <a:bodyPr/>
                    <a:lstStyle/>
                    <a:p>
                      <a:pPr indent="450215" algn="just"/>
                      <a:r>
                        <a:rPr lang="ru-RU" sz="1400" b="1" kern="100" dirty="0">
                          <a:solidFill>
                            <a:schemeClr val="tx1"/>
                          </a:solidFill>
                          <a:effectLst/>
                          <a:latin typeface="Times New Roman" panose="02020603050405020304" pitchFamily="18" charset="0"/>
                          <a:cs typeface="Times New Roman" panose="02020603050405020304" pitchFamily="18" charset="0"/>
                        </a:rPr>
                        <a:t>Показатели ресурсного обеспечения государственных программ не приведены в соответствие с бюджетными ассигнованиями, установленными законом об областном бюджете на 2022 год, что не соответствует требованию статьи 179 (абзац 4 пункт 2) Бюджетного кодекса Российской Федерации (не позднее трех месяцев со дня вступления закона в силу) </a:t>
                      </a:r>
                      <a:r>
                        <a:rPr lang="ru-RU" sz="1400" b="0" kern="100" dirty="0">
                          <a:solidFill>
                            <a:schemeClr val="tx1"/>
                          </a:solidFill>
                          <a:effectLst/>
                          <a:latin typeface="Times New Roman" panose="02020603050405020304" pitchFamily="18" charset="0"/>
                          <a:cs typeface="Times New Roman" panose="02020603050405020304" pitchFamily="18" charset="0"/>
                        </a:rPr>
                        <a:t>(Заключение об исполнении бюджета за 1 квартал 2022)</a:t>
                      </a:r>
                      <a:endParaRPr lang="ru-RU" sz="14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1952" marR="519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3" name="Номер слайда 1">
            <a:extLst>
              <a:ext uri="{FF2B5EF4-FFF2-40B4-BE49-F238E27FC236}">
                <a16:creationId xmlns:a16="http://schemas.microsoft.com/office/drawing/2014/main" id="{59B51163-AE0F-C336-91FB-757BE6B5F8F5}"/>
              </a:ext>
            </a:extLst>
          </p:cNvPr>
          <p:cNvSpPr txBox="1">
            <a:spLocks/>
          </p:cNvSpPr>
          <p:nvPr/>
        </p:nvSpPr>
        <p:spPr>
          <a:xfrm>
            <a:off x="8712000" y="0"/>
            <a:ext cx="395536" cy="307975"/>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631A59A8-84D8-4F1B-879D-B1004E93C2C4}"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8</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CCD3DE"/>
        </a:solidFill>
        <a:effectLst/>
      </p:bgPr>
    </p:bg>
    <p:spTree>
      <p:nvGrpSpPr>
        <p:cNvPr id="1" name=""/>
        <p:cNvGrpSpPr/>
        <p:nvPr/>
      </p:nvGrpSpPr>
      <p:grpSpPr>
        <a:xfrm>
          <a:off x="0" y="0"/>
          <a:ext cx="0" cy="0"/>
          <a:chOff x="0" y="0"/>
          <a:chExt cx="0" cy="0"/>
        </a:xfrm>
      </p:grpSpPr>
      <p:graphicFrame>
        <p:nvGraphicFramePr>
          <p:cNvPr id="7" name="Group 1">
            <a:extLst>
              <a:ext uri="{FF2B5EF4-FFF2-40B4-BE49-F238E27FC236}">
                <a16:creationId xmlns:a16="http://schemas.microsoft.com/office/drawing/2014/main" id="{DB365ADA-91A1-5AB7-522A-03816CAD596B}"/>
              </a:ext>
            </a:extLst>
          </p:cNvPr>
          <p:cNvGraphicFramePr>
            <a:graphicFrameLocks noGrp="1"/>
          </p:cNvGraphicFramePr>
          <p:nvPr>
            <p:extLst>
              <p:ext uri="{D42A27DB-BD31-4B8C-83A1-F6EECF244321}">
                <p14:modId xmlns:p14="http://schemas.microsoft.com/office/powerpoint/2010/main" val="2504737985"/>
              </p:ext>
            </p:extLst>
          </p:nvPr>
        </p:nvGraphicFramePr>
        <p:xfrm>
          <a:off x="107504" y="115888"/>
          <a:ext cx="8928546" cy="6553474"/>
        </p:xfrm>
        <a:graphic>
          <a:graphicData uri="http://schemas.openxmlformats.org/drawingml/2006/table">
            <a:tbl>
              <a:tblPr/>
              <a:tblGrid>
                <a:gridCol w="7683900">
                  <a:extLst>
                    <a:ext uri="{9D8B030D-6E8A-4147-A177-3AD203B41FA5}">
                      <a16:colId xmlns:a16="http://schemas.microsoft.com/office/drawing/2014/main" val="20000"/>
                    </a:ext>
                  </a:extLst>
                </a:gridCol>
                <a:gridCol w="1244646">
                  <a:extLst>
                    <a:ext uri="{9D8B030D-6E8A-4147-A177-3AD203B41FA5}">
                      <a16:colId xmlns:a16="http://schemas.microsoft.com/office/drawing/2014/main" val="20001"/>
                    </a:ext>
                  </a:extLst>
                </a:gridCol>
              </a:tblGrid>
              <a:tr h="1202722">
                <a:tc gridSpan="2">
                  <a:txBody>
                    <a:bodyPr/>
                    <a:lstStyle/>
                    <a:p>
                      <a:pPr marL="0" marR="0" lvl="0" indent="449263" algn="ctr" defTabSz="914400" rtl="0" eaLnBrk="1" fontAlgn="base" latinLnBrk="0" hangingPunct="0">
                        <a:lnSpc>
                          <a:spcPts val="2300"/>
                        </a:lnSpc>
                        <a:spcBef>
                          <a:spcPct val="0"/>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kumimoji="0" lang="ru-RU" altLang="ru-RU" sz="2400" b="1"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Показатели за 2022 год</a:t>
                      </a:r>
                      <a:r>
                        <a:rPr kumimoji="0" lang="ru-RU" sz="2400" b="1" i="1" u="none" strike="noStrike" kern="1200" cap="none" normalizeH="0" baseline="0" noProof="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p>
                  </a:txBody>
                  <a:tcPr marL="81611" marR="81611" marT="49327" marB="4246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marL="0" marR="0" lvl="0" indent="0" algn="ctr" defTabSz="449263" rtl="0" eaLnBrk="1" fontAlgn="base" latinLnBrk="0" hangingPunct="0">
                        <a:lnSpc>
                          <a:spcPct val="95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sz="2400" b="1" i="1" u="none" strike="noStrike" kern="1200" cap="none" normalizeH="0" baseline="0" dirty="0">
                          <a:ln>
                            <a:noFill/>
                          </a:ln>
                          <a:solidFill>
                            <a:srgbClr val="000000"/>
                          </a:solidFill>
                          <a:effectLst/>
                          <a:latin typeface="Times New Roman" pitchFamily="18" charset="0"/>
                          <a:ea typeface="SimSun" charset="-122"/>
                          <a:cs typeface="Times New Roman" pitchFamily="18" charset="0"/>
                        </a:rPr>
                        <a:t>2021</a:t>
                      </a:r>
                    </a:p>
                  </a:txBody>
                  <a:tcPr marL="81622" marR="81622" marT="49308" marB="4245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3FE"/>
                    </a:solidFill>
                  </a:tcPr>
                </a:tc>
                <a:extLst>
                  <a:ext uri="{0D108BD9-81ED-4DB2-BD59-A6C34878D82A}">
                    <a16:rowId xmlns:a16="http://schemas.microsoft.com/office/drawing/2014/main" val="10000"/>
                  </a:ext>
                </a:extLst>
              </a:tr>
              <a:tr h="1250650">
                <a:tc>
                  <a:txBody>
                    <a:bodyPr/>
                    <a:lstStyle/>
                    <a:p>
                      <a:pPr marL="0" marR="0" lvl="0" indent="0" algn="l" defTabSz="449263" rtl="0" eaLnBrk="1" fontAlgn="base" latinLnBrk="0" hangingPunct="0">
                        <a:lnSpc>
                          <a:spcPts val="3000"/>
                        </a:lnSpc>
                        <a:spcBef>
                          <a:spcPts val="3"/>
                        </a:spcBef>
                        <a:spcAft>
                          <a:spcPts val="3"/>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sz="2400" b="1" i="0" u="none" strike="noStrike" cap="none" normalizeH="0" baseline="0" dirty="0">
                          <a:ln>
                            <a:noFill/>
                          </a:ln>
                          <a:solidFill>
                            <a:schemeClr val="tx1"/>
                          </a:solidFill>
                          <a:effectLst/>
                          <a:latin typeface="Times New Roman" pitchFamily="18" charset="0"/>
                          <a:cs typeface="Times New Roman" pitchFamily="18" charset="0"/>
                        </a:rPr>
                        <a:t>      Количество материалов, направленных в органы государственной власти и иные организации</a:t>
                      </a:r>
                    </a:p>
                  </a:txBody>
                  <a:tcPr marL="81611" marR="81611" marT="49326" marB="42466"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49263" rtl="0" eaLnBrk="1" fontAlgn="base" latinLnBrk="0" hangingPunct="0">
                        <a:lnSpc>
                          <a:spcPct val="95000"/>
                        </a:lnSpc>
                        <a:spcBef>
                          <a:spcPct val="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52</a:t>
                      </a:r>
                    </a:p>
                  </a:txBody>
                  <a:tcPr marL="81611" marR="81611" marT="52756" marB="42466"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1022232">
                <a:tc>
                  <a:txBody>
                    <a:bodyPr/>
                    <a:lstStyle/>
                    <a:p>
                      <a:pPr indent="450215" algn="l">
                        <a:spcAft>
                          <a:spcPts val="0"/>
                        </a:spcAft>
                      </a:pPr>
                      <a:r>
                        <a:rPr kumimoji="0" 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Количество направленных и выполненных предписаний</a:t>
                      </a:r>
                    </a:p>
                  </a:txBody>
                  <a:tcPr marL="68560" marR="6856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indent="0" algn="ctr">
                        <a:spcAft>
                          <a:spcPts val="0"/>
                        </a:spcAft>
                      </a:pPr>
                      <a:r>
                        <a:rPr kumimoji="0" 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1</a:t>
                      </a:r>
                    </a:p>
                  </a:txBody>
                  <a:tcPr marL="68560" marR="6856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1022232">
                <a:tc>
                  <a:txBody>
                    <a:bodyPr/>
                    <a:lstStyle/>
                    <a:p>
                      <a:pPr indent="450215" algn="l">
                        <a:spcAft>
                          <a:spcPts val="0"/>
                        </a:spcAft>
                      </a:pPr>
                      <a:r>
                        <a:rPr kumimoji="0" 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Количество направленных и выполненных представлений</a:t>
                      </a:r>
                    </a:p>
                  </a:txBody>
                  <a:tcPr marL="68560" marR="6856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indent="0" algn="ctr">
                        <a:spcAft>
                          <a:spcPts val="0"/>
                        </a:spcAft>
                      </a:pPr>
                      <a:r>
                        <a:rPr kumimoji="0" 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14</a:t>
                      </a:r>
                    </a:p>
                  </a:txBody>
                  <a:tcPr marL="68560" marR="6856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1033406">
                <a:tc>
                  <a:txBody>
                    <a:bodyPr/>
                    <a:lstStyle/>
                    <a:p>
                      <a:pPr indent="450215" algn="l">
                        <a:spcAft>
                          <a:spcPts val="0"/>
                        </a:spcAft>
                      </a:pPr>
                      <a:r>
                        <a:rPr kumimoji="0" lang="ru-RU" sz="24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Количество материалов, направленных в </a:t>
                      </a:r>
                      <a:r>
                        <a:rPr kumimoji="0" lang="ru-RU" sz="2400" b="1" i="0" u="none" strike="noStrike" kern="1200" cap="none" spc="0" normalizeH="0" baseline="0" dirty="0">
                          <a:ln>
                            <a:noFill/>
                          </a:ln>
                          <a:solidFill>
                            <a:schemeClr val="tx1"/>
                          </a:solidFill>
                          <a:effectLst/>
                          <a:uLnTx/>
                          <a:uFillTx/>
                          <a:latin typeface="Times New Roman" pitchFamily="18" charset="0"/>
                          <a:ea typeface="+mn-ea"/>
                          <a:cs typeface="Times New Roman" pitchFamily="18" charset="0"/>
                        </a:rPr>
                        <a:t>правоохранительные органы</a:t>
                      </a:r>
                      <a:r>
                        <a:rPr kumimoji="0" lang="ru-RU" sz="24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 на основании запросов</a:t>
                      </a:r>
                      <a:endParaRPr kumimoji="0" lang="ru-RU" sz="2400" b="1" i="0" u="none" strike="noStrike" kern="1200" cap="none" spc="0" normalizeH="0" baseline="0" dirty="0">
                        <a:ln>
                          <a:noFill/>
                        </a:ln>
                        <a:solidFill>
                          <a:schemeClr val="tx1"/>
                        </a:solidFill>
                        <a:effectLst/>
                        <a:uLnTx/>
                        <a:uFillTx/>
                        <a:latin typeface="Times New Roman" pitchFamily="18" charset="0"/>
                        <a:ea typeface="+mn-ea"/>
                        <a:cs typeface="Times New Roman" pitchFamily="18" charset="0"/>
                      </a:endParaRPr>
                    </a:p>
                  </a:txBody>
                  <a:tcPr marL="68560" marR="6856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indent="0" algn="ctr">
                        <a:spcAft>
                          <a:spcPts val="0"/>
                        </a:spcAft>
                      </a:pPr>
                      <a:r>
                        <a:rPr kumimoji="0" 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9</a:t>
                      </a:r>
                    </a:p>
                  </a:txBody>
                  <a:tcPr marL="68560" marR="6856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1022232">
                <a:tc>
                  <a:txBody>
                    <a:bodyPr/>
                    <a:lstStyle/>
                    <a:p>
                      <a:pPr indent="450215" algn="l">
                        <a:lnSpc>
                          <a:spcPct val="100000"/>
                        </a:lnSpc>
                        <a:spcBef>
                          <a:spcPts val="600"/>
                        </a:spcBef>
                        <a:spcAft>
                          <a:spcPts val="600"/>
                        </a:spcAft>
                      </a:pPr>
                      <a:r>
                        <a:rPr kumimoji="0" lang="ru-RU" sz="2400" b="1" i="0" u="none" strike="noStrike" kern="1200" cap="none" spc="0" normalizeH="0" baseline="0" dirty="0">
                          <a:ln>
                            <a:noFill/>
                          </a:ln>
                          <a:solidFill>
                            <a:schemeClr val="tx1"/>
                          </a:solidFill>
                          <a:effectLst/>
                          <a:uLnTx/>
                          <a:uFillTx/>
                          <a:latin typeface="Times New Roman" pitchFamily="18" charset="0"/>
                          <a:ea typeface="+mn-ea"/>
                          <a:cs typeface="Times New Roman" pitchFamily="18" charset="0"/>
                        </a:rPr>
                        <a:t>Привлечено лиц к дисциплинарной ответственности</a:t>
                      </a:r>
                    </a:p>
                  </a:txBody>
                  <a:tcPr marL="6984" marR="6984"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indent="0" algn="ctr">
                        <a:lnSpc>
                          <a:spcPts val="1200"/>
                        </a:lnSpc>
                        <a:spcBef>
                          <a:spcPts val="600"/>
                        </a:spcBef>
                        <a:spcAft>
                          <a:spcPts val="600"/>
                        </a:spcAft>
                      </a:pPr>
                      <a:r>
                        <a:rPr kumimoji="0" lang="ru-RU" sz="2400" b="1" i="0" u="none" strike="noStrike" kern="1200" cap="none" normalizeH="0" baseline="0" dirty="0">
                          <a:ln>
                            <a:noFill/>
                          </a:ln>
                          <a:solidFill>
                            <a:schemeClr val="tx1"/>
                          </a:solidFill>
                          <a:effectLst/>
                          <a:latin typeface="Times New Roman" pitchFamily="18" charset="0"/>
                          <a:ea typeface="+mn-ea"/>
                          <a:cs typeface="Times New Roman" pitchFamily="18" charset="0"/>
                        </a:rPr>
                        <a:t>5</a:t>
                      </a:r>
                    </a:p>
                  </a:txBody>
                  <a:tcPr marL="6984" marR="6984"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2" name="Номер слайда 1">
            <a:extLst>
              <a:ext uri="{FF2B5EF4-FFF2-40B4-BE49-F238E27FC236}">
                <a16:creationId xmlns:a16="http://schemas.microsoft.com/office/drawing/2014/main" id="{2F8AED4A-C2B7-5624-4ACA-CD704CAB48E6}"/>
              </a:ext>
            </a:extLst>
          </p:cNvPr>
          <p:cNvSpPr txBox="1">
            <a:spLocks/>
          </p:cNvSpPr>
          <p:nvPr/>
        </p:nvSpPr>
        <p:spPr>
          <a:xfrm>
            <a:off x="8712000" y="-3320"/>
            <a:ext cx="395536" cy="307975"/>
          </a:xfrm>
          <a:prstGeom prst="rect">
            <a:avLst/>
          </a:prstGeom>
          <a:solidFill>
            <a:schemeClr val="bg1"/>
          </a:solidFill>
          <a:ln cmpd="sng">
            <a:solidFill>
              <a:schemeClr val="accent1"/>
            </a:solidFill>
          </a:ln>
        </p:spPr>
        <p:txBody>
          <a:bodyPr anchor="ctr"/>
          <a:lstStyle>
            <a:defPPr>
              <a:defRPr lang="ru-R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0"/>
                <a:ea typeface="+mn-ea"/>
                <a:cs typeface="Arial" panose="020B0604020202020204" pitchFamily="34" charset="0"/>
              </a:defRPr>
            </a:lvl9pPr>
          </a:lstStyle>
          <a:p>
            <a:pPr>
              <a:defRPr/>
            </a:pPr>
            <a:fld id="{631A59A8-84D8-4F1B-879D-B1004E93C2C4}" type="slidenum">
              <a:rPr lang="en-US" altLang="ru-RU" sz="1400" b="1" smtClean="0">
                <a:solidFill>
                  <a:srgbClr val="637A9B"/>
                </a:solidFill>
                <a:latin typeface="Times New Roman" panose="02020603050405020304" pitchFamily="18" charset="0"/>
                <a:cs typeface="Times New Roman" panose="02020603050405020304" pitchFamily="18" charset="0"/>
              </a:rPr>
              <a:pPr>
                <a:defRPr/>
              </a:pPr>
              <a:t>9</a:t>
            </a:fld>
            <a:endParaRPr lang="en-US" altLang="ru-RU" sz="1400" b="1" dirty="0">
              <a:solidFill>
                <a:srgbClr val="637A9B"/>
              </a:solidFill>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Тема17">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Тема13">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Тема17">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Тема17">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13257</TotalTime>
  <Words>1200</Words>
  <Application>Microsoft Office PowerPoint</Application>
  <PresentationFormat>Экран (4:3)</PresentationFormat>
  <Paragraphs>247</Paragraphs>
  <Slides>13</Slides>
  <Notes>11</Notes>
  <HiddenSlides>0</HiddenSlides>
  <MMClips>0</MMClips>
  <ScaleCrop>false</ScaleCrop>
  <HeadingPairs>
    <vt:vector size="8" baseType="variant">
      <vt:variant>
        <vt:lpstr>Использованные шрифты</vt:lpstr>
      </vt:variant>
      <vt:variant>
        <vt:i4>8</vt:i4>
      </vt:variant>
      <vt:variant>
        <vt:lpstr>Тема</vt:lpstr>
      </vt:variant>
      <vt:variant>
        <vt:i4>6</vt:i4>
      </vt:variant>
      <vt:variant>
        <vt:lpstr>Внедренные серверы OLE</vt:lpstr>
      </vt:variant>
      <vt:variant>
        <vt:i4>1</vt:i4>
      </vt:variant>
      <vt:variant>
        <vt:lpstr>Заголовки слайдов</vt:lpstr>
      </vt:variant>
      <vt:variant>
        <vt:i4>13</vt:i4>
      </vt:variant>
    </vt:vector>
  </HeadingPairs>
  <TitlesOfParts>
    <vt:vector size="28" baseType="lpstr">
      <vt:lpstr>Arial</vt:lpstr>
      <vt:lpstr>Calibri</vt:lpstr>
      <vt:lpstr>Corbel</vt:lpstr>
      <vt:lpstr>Gill Sans MT</vt:lpstr>
      <vt:lpstr>Times New Roman</vt:lpstr>
      <vt:lpstr>Verdana</vt:lpstr>
      <vt:lpstr>Wingdings</vt:lpstr>
      <vt:lpstr>Wingdings 2</vt:lpstr>
      <vt:lpstr>Тема17</vt:lpstr>
      <vt:lpstr>4_Тема13</vt:lpstr>
      <vt:lpstr>1_Тема17</vt:lpstr>
      <vt:lpstr>3_Тема Office</vt:lpstr>
      <vt:lpstr>4_Тема Office</vt:lpstr>
      <vt:lpstr>2_Тема17</vt:lpstr>
      <vt:lpstr>Chart</vt:lpstr>
      <vt:lpstr>Презентация PowerPoint</vt:lpstr>
      <vt:lpstr>Презентация PowerPoint</vt:lpstr>
      <vt:lpstr> </vt:lpstr>
      <vt:lpstr>ЭКСПЕРТНО-АНАЛИТИЧЕСКАЯ ДЕЯТЕЛЬНОСТЬ</vt:lpstr>
      <vt:lpstr> </vt:lpstr>
      <vt:lpstr>Презентация PowerPoint</vt:lpstr>
      <vt:lpstr>Презентация PowerPoint</vt:lpstr>
      <vt:lpstr>Характерные нарушения бюджетного законодательства, установленные при подготовке Заключений по исполнению бюджетов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Луценко</dc:creator>
  <cp:lastModifiedBy>Луценко</cp:lastModifiedBy>
  <cp:revision>1949</cp:revision>
  <cp:lastPrinted>2023-05-05T11:37:31Z</cp:lastPrinted>
  <dcterms:modified xsi:type="dcterms:W3CDTF">2023-06-20T08:59:19Z</dcterms:modified>
</cp:coreProperties>
</file>